
<file path=[Content_Types].xml><?xml version="1.0" encoding="utf-8"?>
<Types xmlns="http://schemas.openxmlformats.org/package/2006/content-types">
  <Default Extension="bin" ContentType="application/vnd.openxmlformats-officedocument.oleObject"/>
  <Default Extension="docx" ContentType="application/vnd.openxmlformats-officedocument.wordprocessingml.document"/>
  <Default Extension="jpeg" ContentType="image/jpeg"/>
  <Default Extension="pptx" ContentType="application/vnd.openxmlformats-officedocument.presentationml.presentation"/>
  <Default Extension="rels" ContentType="application/vnd.openxmlformats-package.relationships+xml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80" r:id="rId4"/>
    <p:sldId id="279" r:id="rId5"/>
    <p:sldId id="281" r:id="rId6"/>
    <p:sldId id="258" r:id="rId7"/>
    <p:sldId id="267" r:id="rId8"/>
    <p:sldId id="278" r:id="rId9"/>
    <p:sldId id="260" r:id="rId10"/>
    <p:sldId id="261" r:id="rId11"/>
    <p:sldId id="262" r:id="rId12"/>
    <p:sldId id="263" r:id="rId13"/>
    <p:sldId id="283" r:id="rId14"/>
    <p:sldId id="265" r:id="rId15"/>
    <p:sldId id="264" r:id="rId16"/>
    <p:sldId id="282" r:id="rId17"/>
    <p:sldId id="259" r:id="rId18"/>
    <p:sldId id="28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F7B324-C868-400C-9777-9578F424DC75}" v="26" dt="2024-02-01T09:42:03.1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447" autoAdjust="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esh Ranjane" userId="8c3d74ca-3d16-401e-b37e-f62eb3cc47ff" providerId="ADAL" clId="{F06540CA-D697-4FEE-84C0-3C392A6A7812}"/>
    <pc:docChg chg="undo redo custSel addSld delSld modSld sldOrd">
      <pc:chgData name="Mahesh Ranjane" userId="8c3d74ca-3d16-401e-b37e-f62eb3cc47ff" providerId="ADAL" clId="{F06540CA-D697-4FEE-84C0-3C392A6A7812}" dt="2023-10-31T09:21:36.393" v="3975" actId="1036"/>
      <pc:docMkLst>
        <pc:docMk/>
      </pc:docMkLst>
      <pc:sldChg chg="addSp delSp modSp mod">
        <pc:chgData name="Mahesh Ranjane" userId="8c3d74ca-3d16-401e-b37e-f62eb3cc47ff" providerId="ADAL" clId="{F06540CA-D697-4FEE-84C0-3C392A6A7812}" dt="2023-09-18T09:08:03.480" v="2013" actId="113"/>
        <pc:sldMkLst>
          <pc:docMk/>
          <pc:sldMk cId="247623457" sldId="256"/>
        </pc:sldMkLst>
        <pc:spChg chg="add del mod">
          <ac:chgData name="Mahesh Ranjane" userId="8c3d74ca-3d16-401e-b37e-f62eb3cc47ff" providerId="ADAL" clId="{F06540CA-D697-4FEE-84C0-3C392A6A7812}" dt="2023-09-18T09:08:03.480" v="2013" actId="113"/>
          <ac:spMkLst>
            <pc:docMk/>
            <pc:sldMk cId="247623457" sldId="256"/>
            <ac:spMk id="2" creationId="{E1B915A7-F97C-A8B2-2BCF-95F0430403F6}"/>
          </ac:spMkLst>
        </pc:spChg>
        <pc:spChg chg="add del mod">
          <ac:chgData name="Mahesh Ranjane" userId="8c3d74ca-3d16-401e-b37e-f62eb3cc47ff" providerId="ADAL" clId="{F06540CA-D697-4FEE-84C0-3C392A6A7812}" dt="2023-08-24T11:08:13.668" v="137" actId="478"/>
          <ac:spMkLst>
            <pc:docMk/>
            <pc:sldMk cId="247623457" sldId="256"/>
            <ac:spMk id="4" creationId="{27EF984E-BBAA-9C56-431E-1307B68C0B40}"/>
          </ac:spMkLst>
        </pc:spChg>
        <pc:spChg chg="add del mod">
          <ac:chgData name="Mahesh Ranjane" userId="8c3d74ca-3d16-401e-b37e-f62eb3cc47ff" providerId="ADAL" clId="{F06540CA-D697-4FEE-84C0-3C392A6A7812}" dt="2023-08-24T11:08:12.266" v="136"/>
          <ac:spMkLst>
            <pc:docMk/>
            <pc:sldMk cId="247623457" sldId="256"/>
            <ac:spMk id="5" creationId="{183CD42C-6641-23D5-54E1-499600885668}"/>
          </ac:spMkLst>
        </pc:spChg>
        <pc:spChg chg="add del mod">
          <ac:chgData name="Mahesh Ranjane" userId="8c3d74ca-3d16-401e-b37e-f62eb3cc47ff" providerId="ADAL" clId="{F06540CA-D697-4FEE-84C0-3C392A6A7812}" dt="2023-08-24T11:08:12.266" v="136"/>
          <ac:spMkLst>
            <pc:docMk/>
            <pc:sldMk cId="247623457" sldId="256"/>
            <ac:spMk id="7" creationId="{1AE0E0A1-191B-08AD-9110-691EA1C75DC0}"/>
          </ac:spMkLst>
        </pc:spChg>
        <pc:spChg chg="add del mod">
          <ac:chgData name="Mahesh Ranjane" userId="8c3d74ca-3d16-401e-b37e-f62eb3cc47ff" providerId="ADAL" clId="{F06540CA-D697-4FEE-84C0-3C392A6A7812}" dt="2023-08-24T11:08:12.266" v="136"/>
          <ac:spMkLst>
            <pc:docMk/>
            <pc:sldMk cId="247623457" sldId="256"/>
            <ac:spMk id="8" creationId="{825C1590-FFC0-0337-366B-275872195B0C}"/>
          </ac:spMkLst>
        </pc:spChg>
        <pc:spChg chg="add del mod">
          <ac:chgData name="Mahesh Ranjane" userId="8c3d74ca-3d16-401e-b37e-f62eb3cc47ff" providerId="ADAL" clId="{F06540CA-D697-4FEE-84C0-3C392A6A7812}" dt="2023-08-24T11:08:12.266" v="136"/>
          <ac:spMkLst>
            <pc:docMk/>
            <pc:sldMk cId="247623457" sldId="256"/>
            <ac:spMk id="9" creationId="{02361153-9FB0-DE56-66FB-1E31AAC56CB8}"/>
          </ac:spMkLst>
        </pc:spChg>
        <pc:graphicFrameChg chg="add del mod">
          <ac:chgData name="Mahesh Ranjane" userId="8c3d74ca-3d16-401e-b37e-f62eb3cc47ff" providerId="ADAL" clId="{F06540CA-D697-4FEE-84C0-3C392A6A7812}" dt="2023-08-24T11:08:12.266" v="136"/>
          <ac:graphicFrameMkLst>
            <pc:docMk/>
            <pc:sldMk cId="247623457" sldId="256"/>
            <ac:graphicFrameMk id="6" creationId="{6E8AD15B-0316-51B8-F7F6-8109C08174C3}"/>
          </ac:graphicFrameMkLst>
        </pc:graphicFrameChg>
      </pc:sldChg>
      <pc:sldChg chg="modSp mod">
        <pc:chgData name="Mahesh Ranjane" userId="8c3d74ca-3d16-401e-b37e-f62eb3cc47ff" providerId="ADAL" clId="{F06540CA-D697-4FEE-84C0-3C392A6A7812}" dt="2023-10-31T08:53:34.108" v="3973" actId="20577"/>
        <pc:sldMkLst>
          <pc:docMk/>
          <pc:sldMk cId="267212190" sldId="257"/>
        </pc:sldMkLst>
        <pc:spChg chg="mod">
          <ac:chgData name="Mahesh Ranjane" userId="8c3d74ca-3d16-401e-b37e-f62eb3cc47ff" providerId="ADAL" clId="{F06540CA-D697-4FEE-84C0-3C392A6A7812}" dt="2023-09-18T09:00:52.758" v="1830" actId="20577"/>
          <ac:spMkLst>
            <pc:docMk/>
            <pc:sldMk cId="267212190" sldId="257"/>
            <ac:spMk id="2" creationId="{9FA7D128-9172-FC82-089A-00730C46E2D0}"/>
          </ac:spMkLst>
        </pc:spChg>
        <pc:spChg chg="mod">
          <ac:chgData name="Mahesh Ranjane" userId="8c3d74ca-3d16-401e-b37e-f62eb3cc47ff" providerId="ADAL" clId="{F06540CA-D697-4FEE-84C0-3C392A6A7812}" dt="2023-10-31T08:53:34.108" v="3973" actId="20577"/>
          <ac:spMkLst>
            <pc:docMk/>
            <pc:sldMk cId="267212190" sldId="257"/>
            <ac:spMk id="3" creationId="{C2C560E9-826D-F048-C321-688CB8C9E6C7}"/>
          </ac:spMkLst>
        </pc:spChg>
      </pc:sldChg>
      <pc:sldChg chg="addSp delSp modSp mod">
        <pc:chgData name="Mahesh Ranjane" userId="8c3d74ca-3d16-401e-b37e-f62eb3cc47ff" providerId="ADAL" clId="{F06540CA-D697-4FEE-84C0-3C392A6A7812}" dt="2023-09-29T11:52:43.037" v="3941"/>
        <pc:sldMkLst>
          <pc:docMk/>
          <pc:sldMk cId="2257449218" sldId="258"/>
        </pc:sldMkLst>
        <pc:spChg chg="mod">
          <ac:chgData name="Mahesh Ranjane" userId="8c3d74ca-3d16-401e-b37e-f62eb3cc47ff" providerId="ADAL" clId="{F06540CA-D697-4FEE-84C0-3C392A6A7812}" dt="2023-09-18T09:03:11.272" v="1886" actId="113"/>
          <ac:spMkLst>
            <pc:docMk/>
            <pc:sldMk cId="2257449218" sldId="258"/>
            <ac:spMk id="2" creationId="{7C2C98FF-7A2B-3A59-2086-C2155717F7D3}"/>
          </ac:spMkLst>
        </pc:spChg>
        <pc:spChg chg="mod">
          <ac:chgData name="Mahesh Ranjane" userId="8c3d74ca-3d16-401e-b37e-f62eb3cc47ff" providerId="ADAL" clId="{F06540CA-D697-4FEE-84C0-3C392A6A7812}" dt="2023-09-18T09:17:47.567" v="2271" actId="6549"/>
          <ac:spMkLst>
            <pc:docMk/>
            <pc:sldMk cId="2257449218" sldId="258"/>
            <ac:spMk id="3" creationId="{13F3C706-AC03-5F82-ED2F-9858A854793B}"/>
          </ac:spMkLst>
        </pc:spChg>
        <pc:graphicFrameChg chg="add mod">
          <ac:chgData name="Mahesh Ranjane" userId="8c3d74ca-3d16-401e-b37e-f62eb3cc47ff" providerId="ADAL" clId="{F06540CA-D697-4FEE-84C0-3C392A6A7812}" dt="2023-09-29T11:52:43.037" v="3941"/>
          <ac:graphicFrameMkLst>
            <pc:docMk/>
            <pc:sldMk cId="2257449218" sldId="258"/>
            <ac:graphicFrameMk id="4" creationId="{71FBB4E1-82DD-A489-7DCE-B67C9DF4F454}"/>
          </ac:graphicFrameMkLst>
        </pc:graphicFrameChg>
        <pc:graphicFrameChg chg="add del mod">
          <ac:chgData name="Mahesh Ranjane" userId="8c3d74ca-3d16-401e-b37e-f62eb3cc47ff" providerId="ADAL" clId="{F06540CA-D697-4FEE-84C0-3C392A6A7812}" dt="2023-09-18T06:43:20.616" v="659"/>
          <ac:graphicFrameMkLst>
            <pc:docMk/>
            <pc:sldMk cId="2257449218" sldId="258"/>
            <ac:graphicFrameMk id="5" creationId="{7763E148-3678-6B58-9EAA-F7E0E1D84F6D}"/>
          </ac:graphicFrameMkLst>
        </pc:graphicFrameChg>
        <pc:graphicFrameChg chg="add mod">
          <ac:chgData name="Mahesh Ranjane" userId="8c3d74ca-3d16-401e-b37e-f62eb3cc47ff" providerId="ADAL" clId="{F06540CA-D697-4FEE-84C0-3C392A6A7812}" dt="2023-09-18T06:43:36.993" v="661" actId="1076"/>
          <ac:graphicFrameMkLst>
            <pc:docMk/>
            <pc:sldMk cId="2257449218" sldId="258"/>
            <ac:graphicFrameMk id="6" creationId="{5D845364-E701-84F4-D877-5E6D8065D134}"/>
          </ac:graphicFrameMkLst>
        </pc:graphicFrameChg>
      </pc:sldChg>
      <pc:sldChg chg="modSp mod ord">
        <pc:chgData name="Mahesh Ranjane" userId="8c3d74ca-3d16-401e-b37e-f62eb3cc47ff" providerId="ADAL" clId="{F06540CA-D697-4FEE-84C0-3C392A6A7812}" dt="2023-09-25T07:23:31.537" v="3722" actId="113"/>
        <pc:sldMkLst>
          <pc:docMk/>
          <pc:sldMk cId="60984824" sldId="259"/>
        </pc:sldMkLst>
        <pc:spChg chg="mod">
          <ac:chgData name="Mahesh Ranjane" userId="8c3d74ca-3d16-401e-b37e-f62eb3cc47ff" providerId="ADAL" clId="{F06540CA-D697-4FEE-84C0-3C392A6A7812}" dt="2023-09-25T07:23:31.537" v="3722" actId="113"/>
          <ac:spMkLst>
            <pc:docMk/>
            <pc:sldMk cId="60984824" sldId="259"/>
            <ac:spMk id="2" creationId="{F29CFFEC-68A4-5B99-363E-B504FEE1BA8C}"/>
          </ac:spMkLst>
        </pc:spChg>
        <pc:spChg chg="mod">
          <ac:chgData name="Mahesh Ranjane" userId="8c3d74ca-3d16-401e-b37e-f62eb3cc47ff" providerId="ADAL" clId="{F06540CA-D697-4FEE-84C0-3C392A6A7812}" dt="2023-09-25T05:35:07.604" v="2556" actId="20577"/>
          <ac:spMkLst>
            <pc:docMk/>
            <pc:sldMk cId="60984824" sldId="259"/>
            <ac:spMk id="3" creationId="{1CF6E2E2-EBD8-B6F3-79D2-4C789244464A}"/>
          </ac:spMkLst>
        </pc:spChg>
      </pc:sldChg>
      <pc:sldChg chg="modSp mod">
        <pc:chgData name="Mahesh Ranjane" userId="8c3d74ca-3d16-401e-b37e-f62eb3cc47ff" providerId="ADAL" clId="{F06540CA-D697-4FEE-84C0-3C392A6A7812}" dt="2023-09-18T09:20:28.547" v="2295" actId="207"/>
        <pc:sldMkLst>
          <pc:docMk/>
          <pc:sldMk cId="1609442997" sldId="260"/>
        </pc:sldMkLst>
        <pc:spChg chg="mod">
          <ac:chgData name="Mahesh Ranjane" userId="8c3d74ca-3d16-401e-b37e-f62eb3cc47ff" providerId="ADAL" clId="{F06540CA-D697-4FEE-84C0-3C392A6A7812}" dt="2023-09-18T09:15:33.594" v="2196" actId="113"/>
          <ac:spMkLst>
            <pc:docMk/>
            <pc:sldMk cId="1609442997" sldId="260"/>
            <ac:spMk id="4" creationId="{2D9D15D2-CDFB-A517-43DF-F8DC85BD6DD1}"/>
          </ac:spMkLst>
        </pc:spChg>
        <pc:spChg chg="mod">
          <ac:chgData name="Mahesh Ranjane" userId="8c3d74ca-3d16-401e-b37e-f62eb3cc47ff" providerId="ADAL" clId="{F06540CA-D697-4FEE-84C0-3C392A6A7812}" dt="2023-09-18T09:20:28.547" v="2295" actId="207"/>
          <ac:spMkLst>
            <pc:docMk/>
            <pc:sldMk cId="1609442997" sldId="260"/>
            <ac:spMk id="5" creationId="{8BE0D65F-A019-AEA8-6130-4B9B74B90429}"/>
          </ac:spMkLst>
        </pc:spChg>
      </pc:sldChg>
      <pc:sldChg chg="addSp modSp mod">
        <pc:chgData name="Mahesh Ranjane" userId="8c3d74ca-3d16-401e-b37e-f62eb3cc47ff" providerId="ADAL" clId="{F06540CA-D697-4FEE-84C0-3C392A6A7812}" dt="2023-09-18T09:22:58.625" v="2335" actId="20577"/>
        <pc:sldMkLst>
          <pc:docMk/>
          <pc:sldMk cId="3342426863" sldId="261"/>
        </pc:sldMkLst>
        <pc:spChg chg="mod">
          <ac:chgData name="Mahesh Ranjane" userId="8c3d74ca-3d16-401e-b37e-f62eb3cc47ff" providerId="ADAL" clId="{F06540CA-D697-4FEE-84C0-3C392A6A7812}" dt="2023-09-18T09:21:09.262" v="2296" actId="113"/>
          <ac:spMkLst>
            <pc:docMk/>
            <pc:sldMk cId="3342426863" sldId="261"/>
            <ac:spMk id="4" creationId="{B1839B34-1E00-7C57-297F-C0E5B9B9C4F5}"/>
          </ac:spMkLst>
        </pc:spChg>
        <pc:spChg chg="mod">
          <ac:chgData name="Mahesh Ranjane" userId="8c3d74ca-3d16-401e-b37e-f62eb3cc47ff" providerId="ADAL" clId="{F06540CA-D697-4FEE-84C0-3C392A6A7812}" dt="2023-09-18T09:22:58.625" v="2335" actId="20577"/>
          <ac:spMkLst>
            <pc:docMk/>
            <pc:sldMk cId="3342426863" sldId="261"/>
            <ac:spMk id="5" creationId="{8F1B1FAD-D8B7-0BF6-DCF7-B0C94DBFA6EB}"/>
          </ac:spMkLst>
        </pc:spChg>
        <pc:graphicFrameChg chg="add mod">
          <ac:chgData name="Mahesh Ranjane" userId="8c3d74ca-3d16-401e-b37e-f62eb3cc47ff" providerId="ADAL" clId="{F06540CA-D697-4FEE-84C0-3C392A6A7812}" dt="2023-09-18T06:37:04.165" v="635" actId="1076"/>
          <ac:graphicFrameMkLst>
            <pc:docMk/>
            <pc:sldMk cId="3342426863" sldId="261"/>
            <ac:graphicFrameMk id="2" creationId="{64CEC2B7-23A5-7BDA-CFF6-C4C9ED94C71B}"/>
          </ac:graphicFrameMkLst>
        </pc:graphicFrameChg>
        <pc:graphicFrameChg chg="add mod">
          <ac:chgData name="Mahesh Ranjane" userId="8c3d74ca-3d16-401e-b37e-f62eb3cc47ff" providerId="ADAL" clId="{F06540CA-D697-4FEE-84C0-3C392A6A7812}" dt="2023-09-18T06:37:07.199" v="636" actId="1076"/>
          <ac:graphicFrameMkLst>
            <pc:docMk/>
            <pc:sldMk cId="3342426863" sldId="261"/>
            <ac:graphicFrameMk id="3" creationId="{2693439A-16B0-0216-AE7A-1F6F352F3549}"/>
          </ac:graphicFrameMkLst>
        </pc:graphicFrameChg>
        <pc:graphicFrameChg chg="add mod">
          <ac:chgData name="Mahesh Ranjane" userId="8c3d74ca-3d16-401e-b37e-f62eb3cc47ff" providerId="ADAL" clId="{F06540CA-D697-4FEE-84C0-3C392A6A7812}" dt="2023-09-18T06:37:35.897" v="638" actId="1076"/>
          <ac:graphicFrameMkLst>
            <pc:docMk/>
            <pc:sldMk cId="3342426863" sldId="261"/>
            <ac:graphicFrameMk id="6" creationId="{A3C04C84-C40D-C65F-6D8B-ED8997AE52D9}"/>
          </ac:graphicFrameMkLst>
        </pc:graphicFrameChg>
        <pc:graphicFrameChg chg="add mod">
          <ac:chgData name="Mahesh Ranjane" userId="8c3d74ca-3d16-401e-b37e-f62eb3cc47ff" providerId="ADAL" clId="{F06540CA-D697-4FEE-84C0-3C392A6A7812}" dt="2023-09-18T06:37:58.777" v="642" actId="1076"/>
          <ac:graphicFrameMkLst>
            <pc:docMk/>
            <pc:sldMk cId="3342426863" sldId="261"/>
            <ac:graphicFrameMk id="7" creationId="{68D7664A-3F79-D433-9017-6D8977277A1D}"/>
          </ac:graphicFrameMkLst>
        </pc:graphicFrameChg>
      </pc:sldChg>
      <pc:sldChg chg="modSp mod">
        <pc:chgData name="Mahesh Ranjane" userId="8c3d74ca-3d16-401e-b37e-f62eb3cc47ff" providerId="ADAL" clId="{F06540CA-D697-4FEE-84C0-3C392A6A7812}" dt="2023-09-18T09:33:17.042" v="2507" actId="113"/>
        <pc:sldMkLst>
          <pc:docMk/>
          <pc:sldMk cId="1875261201" sldId="262"/>
        </pc:sldMkLst>
        <pc:spChg chg="mod">
          <ac:chgData name="Mahesh Ranjane" userId="8c3d74ca-3d16-401e-b37e-f62eb3cc47ff" providerId="ADAL" clId="{F06540CA-D697-4FEE-84C0-3C392A6A7812}" dt="2023-09-18T09:33:17.042" v="2507" actId="113"/>
          <ac:spMkLst>
            <pc:docMk/>
            <pc:sldMk cId="1875261201" sldId="262"/>
            <ac:spMk id="4" creationId="{3834D1A3-A839-C3DB-7B45-2F4615933B52}"/>
          </ac:spMkLst>
        </pc:spChg>
        <pc:spChg chg="mod">
          <ac:chgData name="Mahesh Ranjane" userId="8c3d74ca-3d16-401e-b37e-f62eb3cc47ff" providerId="ADAL" clId="{F06540CA-D697-4FEE-84C0-3C392A6A7812}" dt="2023-09-18T09:26:00.837" v="2360" actId="207"/>
          <ac:spMkLst>
            <pc:docMk/>
            <pc:sldMk cId="1875261201" sldId="262"/>
            <ac:spMk id="5" creationId="{E341198B-8789-F23B-128D-2B12B37DA47C}"/>
          </ac:spMkLst>
        </pc:spChg>
      </pc:sldChg>
      <pc:sldChg chg="modSp mod">
        <pc:chgData name="Mahesh Ranjane" userId="8c3d74ca-3d16-401e-b37e-f62eb3cc47ff" providerId="ADAL" clId="{F06540CA-D697-4FEE-84C0-3C392A6A7812}" dt="2023-09-18T09:27:05.688" v="2383" actId="20577"/>
        <pc:sldMkLst>
          <pc:docMk/>
          <pc:sldMk cId="660690401" sldId="263"/>
        </pc:sldMkLst>
        <pc:spChg chg="mod">
          <ac:chgData name="Mahesh Ranjane" userId="8c3d74ca-3d16-401e-b37e-f62eb3cc47ff" providerId="ADAL" clId="{F06540CA-D697-4FEE-84C0-3C392A6A7812}" dt="2023-09-18T09:26:18.207" v="2361" actId="113"/>
          <ac:spMkLst>
            <pc:docMk/>
            <pc:sldMk cId="660690401" sldId="263"/>
            <ac:spMk id="4" creationId="{D1EE8545-B375-B483-D3B0-CA2BC480B8D7}"/>
          </ac:spMkLst>
        </pc:spChg>
        <pc:spChg chg="mod">
          <ac:chgData name="Mahesh Ranjane" userId="8c3d74ca-3d16-401e-b37e-f62eb3cc47ff" providerId="ADAL" clId="{F06540CA-D697-4FEE-84C0-3C392A6A7812}" dt="2023-09-18T09:27:05.688" v="2383" actId="20577"/>
          <ac:spMkLst>
            <pc:docMk/>
            <pc:sldMk cId="660690401" sldId="263"/>
            <ac:spMk id="5" creationId="{D933FCFE-7EA5-F10D-8EFB-34B0AD2FC12A}"/>
          </ac:spMkLst>
        </pc:spChg>
      </pc:sldChg>
      <pc:sldChg chg="addSp modSp mod">
        <pc:chgData name="Mahesh Ranjane" userId="8c3d74ca-3d16-401e-b37e-f62eb3cc47ff" providerId="ADAL" clId="{F06540CA-D697-4FEE-84C0-3C392A6A7812}" dt="2023-09-29T11:59:49.885" v="3943"/>
        <pc:sldMkLst>
          <pc:docMk/>
          <pc:sldMk cId="802922302" sldId="264"/>
        </pc:sldMkLst>
        <pc:spChg chg="mod">
          <ac:chgData name="Mahesh Ranjane" userId="8c3d74ca-3d16-401e-b37e-f62eb3cc47ff" providerId="ADAL" clId="{F06540CA-D697-4FEE-84C0-3C392A6A7812}" dt="2023-09-18T09:33:29.698" v="2510" actId="113"/>
          <ac:spMkLst>
            <pc:docMk/>
            <pc:sldMk cId="802922302" sldId="264"/>
            <ac:spMk id="4" creationId="{6778FC46-1951-8929-22CE-D1E65537CAA7}"/>
          </ac:spMkLst>
        </pc:spChg>
        <pc:spChg chg="mod">
          <ac:chgData name="Mahesh Ranjane" userId="8c3d74ca-3d16-401e-b37e-f62eb3cc47ff" providerId="ADAL" clId="{F06540CA-D697-4FEE-84C0-3C392A6A7812}" dt="2023-09-26T07:28:33.263" v="3917" actId="20577"/>
          <ac:spMkLst>
            <pc:docMk/>
            <pc:sldMk cId="802922302" sldId="264"/>
            <ac:spMk id="5" creationId="{70A89756-2C1F-A064-4FA2-05AC6C417A8B}"/>
          </ac:spMkLst>
        </pc:spChg>
        <pc:graphicFrameChg chg="add mod">
          <ac:chgData name="Mahesh Ranjane" userId="8c3d74ca-3d16-401e-b37e-f62eb3cc47ff" providerId="ADAL" clId="{F06540CA-D697-4FEE-84C0-3C392A6A7812}" dt="2023-09-29T11:59:49.885" v="3943"/>
          <ac:graphicFrameMkLst>
            <pc:docMk/>
            <pc:sldMk cId="802922302" sldId="264"/>
            <ac:graphicFrameMk id="2" creationId="{1760B1B8-FB18-C41C-A7EE-5AA88F0B2CB7}"/>
          </ac:graphicFrameMkLst>
        </pc:graphicFrameChg>
      </pc:sldChg>
      <pc:sldChg chg="addSp delSp modSp mod">
        <pc:chgData name="Mahesh Ranjane" userId="8c3d74ca-3d16-401e-b37e-f62eb3cc47ff" providerId="ADAL" clId="{F06540CA-D697-4FEE-84C0-3C392A6A7812}" dt="2023-09-29T11:56:30.129" v="3942"/>
        <pc:sldMkLst>
          <pc:docMk/>
          <pc:sldMk cId="3255683328" sldId="265"/>
        </pc:sldMkLst>
        <pc:spChg chg="mod">
          <ac:chgData name="Mahesh Ranjane" userId="8c3d74ca-3d16-401e-b37e-f62eb3cc47ff" providerId="ADAL" clId="{F06540CA-D697-4FEE-84C0-3C392A6A7812}" dt="2023-09-18T09:28:43.630" v="2421" actId="1076"/>
          <ac:spMkLst>
            <pc:docMk/>
            <pc:sldMk cId="3255683328" sldId="265"/>
            <ac:spMk id="8" creationId="{9582963F-49EA-29FB-0283-E5C6BAE9E7FB}"/>
          </ac:spMkLst>
        </pc:spChg>
        <pc:spChg chg="mod">
          <ac:chgData name="Mahesh Ranjane" userId="8c3d74ca-3d16-401e-b37e-f62eb3cc47ff" providerId="ADAL" clId="{F06540CA-D697-4FEE-84C0-3C392A6A7812}" dt="2023-09-18T09:31:49.830" v="2499" actId="20577"/>
          <ac:spMkLst>
            <pc:docMk/>
            <pc:sldMk cId="3255683328" sldId="265"/>
            <ac:spMk id="9" creationId="{3C2E6591-1569-F2DF-0FDD-42C8E9424C3F}"/>
          </ac:spMkLst>
        </pc:spChg>
        <pc:graphicFrameChg chg="add mod">
          <ac:chgData name="Mahesh Ranjane" userId="8c3d74ca-3d16-401e-b37e-f62eb3cc47ff" providerId="ADAL" clId="{F06540CA-D697-4FEE-84C0-3C392A6A7812}" dt="2023-09-29T11:56:30.129" v="3942"/>
          <ac:graphicFrameMkLst>
            <pc:docMk/>
            <pc:sldMk cId="3255683328" sldId="265"/>
            <ac:graphicFrameMk id="2" creationId="{B38ADB7F-C46C-B901-B613-9795F2A7E34D}"/>
          </ac:graphicFrameMkLst>
        </pc:graphicFrameChg>
        <pc:graphicFrameChg chg="add del mod">
          <ac:chgData name="Mahesh Ranjane" userId="8c3d74ca-3d16-401e-b37e-f62eb3cc47ff" providerId="ADAL" clId="{F06540CA-D697-4FEE-84C0-3C392A6A7812}" dt="2023-09-18T04:56:39.653" v="261"/>
          <ac:graphicFrameMkLst>
            <pc:docMk/>
            <pc:sldMk cId="3255683328" sldId="265"/>
            <ac:graphicFrameMk id="2" creationId="{DC0E1722-1B9D-1767-08F8-F9C4D3F1D1ED}"/>
          </ac:graphicFrameMkLst>
        </pc:graphicFrameChg>
        <pc:graphicFrameChg chg="add del mod">
          <ac:chgData name="Mahesh Ranjane" userId="8c3d74ca-3d16-401e-b37e-f62eb3cc47ff" providerId="ADAL" clId="{F06540CA-D697-4FEE-84C0-3C392A6A7812}" dt="2023-09-18T06:41:24.466" v="655" actId="478"/>
          <ac:graphicFrameMkLst>
            <pc:docMk/>
            <pc:sldMk cId="3255683328" sldId="265"/>
            <ac:graphicFrameMk id="3" creationId="{5EBBAC75-CFB5-715B-021F-561F5FFA0AC4}"/>
          </ac:graphicFrameMkLst>
        </pc:graphicFrameChg>
      </pc:sldChg>
      <pc:sldChg chg="modSp mod ord">
        <pc:chgData name="Mahesh Ranjane" userId="8c3d74ca-3d16-401e-b37e-f62eb3cc47ff" providerId="ADAL" clId="{F06540CA-D697-4FEE-84C0-3C392A6A7812}" dt="2023-09-18T09:33:04.592" v="2506"/>
        <pc:sldMkLst>
          <pc:docMk/>
          <pc:sldMk cId="1539982771" sldId="267"/>
        </pc:sldMkLst>
        <pc:spChg chg="mod">
          <ac:chgData name="Mahesh Ranjane" userId="8c3d74ca-3d16-401e-b37e-f62eb3cc47ff" providerId="ADAL" clId="{F06540CA-D697-4FEE-84C0-3C392A6A7812}" dt="2023-09-18T09:27:57.157" v="2417" actId="113"/>
          <ac:spMkLst>
            <pc:docMk/>
            <pc:sldMk cId="1539982771" sldId="267"/>
            <ac:spMk id="4" creationId="{8A55F7D6-C0BD-EBED-707A-7418CBEC2558}"/>
          </ac:spMkLst>
        </pc:spChg>
        <pc:spChg chg="mod">
          <ac:chgData name="Mahesh Ranjane" userId="8c3d74ca-3d16-401e-b37e-f62eb3cc47ff" providerId="ADAL" clId="{F06540CA-D697-4FEE-84C0-3C392A6A7812}" dt="2023-09-18T07:27:45.780" v="1677" actId="21"/>
          <ac:spMkLst>
            <pc:docMk/>
            <pc:sldMk cId="1539982771" sldId="267"/>
            <ac:spMk id="5" creationId="{A77737BC-CCC9-429C-F8BC-37EAFD2F2FED}"/>
          </ac:spMkLst>
        </pc:spChg>
      </pc:sldChg>
      <pc:sldChg chg="del">
        <pc:chgData name="Mahesh Ranjane" userId="8c3d74ca-3d16-401e-b37e-f62eb3cc47ff" providerId="ADAL" clId="{F06540CA-D697-4FEE-84C0-3C392A6A7812}" dt="2023-09-18T05:47:31.584" v="582" actId="47"/>
        <pc:sldMkLst>
          <pc:docMk/>
          <pc:sldMk cId="3902428573" sldId="268"/>
        </pc:sldMkLst>
      </pc:sldChg>
      <pc:sldChg chg="del">
        <pc:chgData name="Mahesh Ranjane" userId="8c3d74ca-3d16-401e-b37e-f62eb3cc47ff" providerId="ADAL" clId="{F06540CA-D697-4FEE-84C0-3C392A6A7812}" dt="2023-09-18T05:47:31.584" v="582" actId="47"/>
        <pc:sldMkLst>
          <pc:docMk/>
          <pc:sldMk cId="1254278634" sldId="269"/>
        </pc:sldMkLst>
      </pc:sldChg>
      <pc:sldChg chg="del">
        <pc:chgData name="Mahesh Ranjane" userId="8c3d74ca-3d16-401e-b37e-f62eb3cc47ff" providerId="ADAL" clId="{F06540CA-D697-4FEE-84C0-3C392A6A7812}" dt="2023-09-18T05:47:31.584" v="582" actId="47"/>
        <pc:sldMkLst>
          <pc:docMk/>
          <pc:sldMk cId="1885356531" sldId="270"/>
        </pc:sldMkLst>
      </pc:sldChg>
      <pc:sldChg chg="del">
        <pc:chgData name="Mahesh Ranjane" userId="8c3d74ca-3d16-401e-b37e-f62eb3cc47ff" providerId="ADAL" clId="{F06540CA-D697-4FEE-84C0-3C392A6A7812}" dt="2023-09-18T05:47:31.584" v="582" actId="47"/>
        <pc:sldMkLst>
          <pc:docMk/>
          <pc:sldMk cId="2238085096" sldId="271"/>
        </pc:sldMkLst>
      </pc:sldChg>
      <pc:sldChg chg="del">
        <pc:chgData name="Mahesh Ranjane" userId="8c3d74ca-3d16-401e-b37e-f62eb3cc47ff" providerId="ADAL" clId="{F06540CA-D697-4FEE-84C0-3C392A6A7812}" dt="2023-09-18T05:47:31.584" v="582" actId="47"/>
        <pc:sldMkLst>
          <pc:docMk/>
          <pc:sldMk cId="2278844136" sldId="272"/>
        </pc:sldMkLst>
      </pc:sldChg>
      <pc:sldChg chg="del">
        <pc:chgData name="Mahesh Ranjane" userId="8c3d74ca-3d16-401e-b37e-f62eb3cc47ff" providerId="ADAL" clId="{F06540CA-D697-4FEE-84C0-3C392A6A7812}" dt="2023-09-18T05:47:31.584" v="582" actId="47"/>
        <pc:sldMkLst>
          <pc:docMk/>
          <pc:sldMk cId="446687358" sldId="273"/>
        </pc:sldMkLst>
      </pc:sldChg>
      <pc:sldChg chg="del">
        <pc:chgData name="Mahesh Ranjane" userId="8c3d74ca-3d16-401e-b37e-f62eb3cc47ff" providerId="ADAL" clId="{F06540CA-D697-4FEE-84C0-3C392A6A7812}" dt="2023-09-18T05:47:31.584" v="582" actId="47"/>
        <pc:sldMkLst>
          <pc:docMk/>
          <pc:sldMk cId="815668618" sldId="274"/>
        </pc:sldMkLst>
      </pc:sldChg>
      <pc:sldChg chg="del">
        <pc:chgData name="Mahesh Ranjane" userId="8c3d74ca-3d16-401e-b37e-f62eb3cc47ff" providerId="ADAL" clId="{F06540CA-D697-4FEE-84C0-3C392A6A7812}" dt="2023-09-18T05:47:31.584" v="582" actId="47"/>
        <pc:sldMkLst>
          <pc:docMk/>
          <pc:sldMk cId="439516440" sldId="275"/>
        </pc:sldMkLst>
      </pc:sldChg>
      <pc:sldChg chg="addSp delSp modSp del mod">
        <pc:chgData name="Mahesh Ranjane" userId="8c3d74ca-3d16-401e-b37e-f62eb3cc47ff" providerId="ADAL" clId="{F06540CA-D697-4FEE-84C0-3C392A6A7812}" dt="2023-09-18T05:42:40.310" v="456" actId="47"/>
        <pc:sldMkLst>
          <pc:docMk/>
          <pc:sldMk cId="1681366380" sldId="276"/>
        </pc:sldMkLst>
        <pc:spChg chg="add del mod">
          <ac:chgData name="Mahesh Ranjane" userId="8c3d74ca-3d16-401e-b37e-f62eb3cc47ff" providerId="ADAL" clId="{F06540CA-D697-4FEE-84C0-3C392A6A7812}" dt="2023-08-24T11:07:44.544" v="133" actId="11529"/>
          <ac:spMkLst>
            <pc:docMk/>
            <pc:sldMk cId="1681366380" sldId="276"/>
            <ac:spMk id="2" creationId="{C3C725B4-DE52-8D0B-3CA8-14FD16DBF05C}"/>
          </ac:spMkLst>
        </pc:spChg>
      </pc:sldChg>
      <pc:sldChg chg="del">
        <pc:chgData name="Mahesh Ranjane" userId="8c3d74ca-3d16-401e-b37e-f62eb3cc47ff" providerId="ADAL" clId="{F06540CA-D697-4FEE-84C0-3C392A6A7812}" dt="2023-09-18T05:42:40.310" v="456" actId="47"/>
        <pc:sldMkLst>
          <pc:docMk/>
          <pc:sldMk cId="3443475934" sldId="277"/>
        </pc:sldMkLst>
      </pc:sldChg>
      <pc:sldChg chg="addSp modSp mod">
        <pc:chgData name="Mahesh Ranjane" userId="8c3d74ca-3d16-401e-b37e-f62eb3cc47ff" providerId="ADAL" clId="{F06540CA-D697-4FEE-84C0-3C392A6A7812}" dt="2023-09-29T11:45:57.871" v="3940"/>
        <pc:sldMkLst>
          <pc:docMk/>
          <pc:sldMk cId="1256520727" sldId="278"/>
        </pc:sldMkLst>
        <pc:spChg chg="mod">
          <ac:chgData name="Mahesh Ranjane" userId="8c3d74ca-3d16-401e-b37e-f62eb3cc47ff" providerId="ADAL" clId="{F06540CA-D697-4FEE-84C0-3C392A6A7812}" dt="2023-09-18T09:13:03.654" v="2081" actId="113"/>
          <ac:spMkLst>
            <pc:docMk/>
            <pc:sldMk cId="1256520727" sldId="278"/>
            <ac:spMk id="6" creationId="{A2B4557E-12F5-7799-F308-8F4628A3AF61}"/>
          </ac:spMkLst>
        </pc:spChg>
        <pc:spChg chg="mod">
          <ac:chgData name="Mahesh Ranjane" userId="8c3d74ca-3d16-401e-b37e-f62eb3cc47ff" providerId="ADAL" clId="{F06540CA-D697-4FEE-84C0-3C392A6A7812}" dt="2023-09-26T07:13:43.689" v="3903" actId="20577"/>
          <ac:spMkLst>
            <pc:docMk/>
            <pc:sldMk cId="1256520727" sldId="278"/>
            <ac:spMk id="7" creationId="{D5AEFC9E-718F-B21C-CC29-24FBF05B8CB4}"/>
          </ac:spMkLst>
        </pc:spChg>
        <pc:graphicFrameChg chg="add mod">
          <ac:chgData name="Mahesh Ranjane" userId="8c3d74ca-3d16-401e-b37e-f62eb3cc47ff" providerId="ADAL" clId="{F06540CA-D697-4FEE-84C0-3C392A6A7812}" dt="2023-09-29T11:45:50.963" v="3939"/>
          <ac:graphicFrameMkLst>
            <pc:docMk/>
            <pc:sldMk cId="1256520727" sldId="278"/>
            <ac:graphicFrameMk id="2" creationId="{CEAB8FEF-A586-9C09-FDE4-9C1E1EE40BD1}"/>
          </ac:graphicFrameMkLst>
        </pc:graphicFrameChg>
        <pc:graphicFrameChg chg="add mod">
          <ac:chgData name="Mahesh Ranjane" userId="8c3d74ca-3d16-401e-b37e-f62eb3cc47ff" providerId="ADAL" clId="{F06540CA-D697-4FEE-84C0-3C392A6A7812}" dt="2023-09-29T11:45:57.871" v="3940"/>
          <ac:graphicFrameMkLst>
            <pc:docMk/>
            <pc:sldMk cId="1256520727" sldId="278"/>
            <ac:graphicFrameMk id="3" creationId="{6C7E9AFC-EB22-7F7B-11F2-050572B33282}"/>
          </ac:graphicFrameMkLst>
        </pc:graphicFrameChg>
        <pc:graphicFrameChg chg="add mod">
          <ac:chgData name="Mahesh Ranjane" userId="8c3d74ca-3d16-401e-b37e-f62eb3cc47ff" providerId="ADAL" clId="{F06540CA-D697-4FEE-84C0-3C392A6A7812}" dt="2023-09-29T10:55:58.758" v="3931"/>
          <ac:graphicFrameMkLst>
            <pc:docMk/>
            <pc:sldMk cId="1256520727" sldId="278"/>
            <ac:graphicFrameMk id="4" creationId="{0EBC2ADA-1AD2-263A-697B-19A6A90CFE58}"/>
          </ac:graphicFrameMkLst>
        </pc:graphicFrameChg>
      </pc:sldChg>
      <pc:sldChg chg="addSp modSp mod">
        <pc:chgData name="Mahesh Ranjane" userId="8c3d74ca-3d16-401e-b37e-f62eb3cc47ff" providerId="ADAL" clId="{F06540CA-D697-4FEE-84C0-3C392A6A7812}" dt="2023-09-29T11:27:11.631" v="3935"/>
        <pc:sldMkLst>
          <pc:docMk/>
          <pc:sldMk cId="2428472556" sldId="279"/>
        </pc:sldMkLst>
        <pc:spChg chg="mod">
          <ac:chgData name="Mahesh Ranjane" userId="8c3d74ca-3d16-401e-b37e-f62eb3cc47ff" providerId="ADAL" clId="{F06540CA-D697-4FEE-84C0-3C392A6A7812}" dt="2023-09-18T09:00:18.836" v="1826" actId="113"/>
          <ac:spMkLst>
            <pc:docMk/>
            <pc:sldMk cId="2428472556" sldId="279"/>
            <ac:spMk id="4" creationId="{4CCB0C18-EC05-7330-1AD5-BB28B3EBD64F}"/>
          </ac:spMkLst>
        </pc:spChg>
        <pc:spChg chg="mod">
          <ac:chgData name="Mahesh Ranjane" userId="8c3d74ca-3d16-401e-b37e-f62eb3cc47ff" providerId="ADAL" clId="{F06540CA-D697-4FEE-84C0-3C392A6A7812}" dt="2023-09-26T07:04:49.415" v="3760" actId="5793"/>
          <ac:spMkLst>
            <pc:docMk/>
            <pc:sldMk cId="2428472556" sldId="279"/>
            <ac:spMk id="5" creationId="{CC00BBC3-F0A2-D91E-5E93-76AA4F9F71A3}"/>
          </ac:spMkLst>
        </pc:spChg>
        <pc:graphicFrameChg chg="add mod">
          <ac:chgData name="Mahesh Ranjane" userId="8c3d74ca-3d16-401e-b37e-f62eb3cc47ff" providerId="ADAL" clId="{F06540CA-D697-4FEE-84C0-3C392A6A7812}" dt="2023-09-18T07:03:01.929" v="1159" actId="1076"/>
          <ac:graphicFrameMkLst>
            <pc:docMk/>
            <pc:sldMk cId="2428472556" sldId="279"/>
            <ac:graphicFrameMk id="2" creationId="{2DAD92DC-DB38-BC04-5FC9-2954539CDE56}"/>
          </ac:graphicFrameMkLst>
        </pc:graphicFrameChg>
        <pc:graphicFrameChg chg="add mod">
          <ac:chgData name="Mahesh Ranjane" userId="8c3d74ca-3d16-401e-b37e-f62eb3cc47ff" providerId="ADAL" clId="{F06540CA-D697-4FEE-84C0-3C392A6A7812}" dt="2023-09-29T10:34:51.029" v="3926"/>
          <ac:graphicFrameMkLst>
            <pc:docMk/>
            <pc:sldMk cId="2428472556" sldId="279"/>
            <ac:graphicFrameMk id="3" creationId="{D64DC3D5-73AF-2FED-82C4-34117F08C4C1}"/>
          </ac:graphicFrameMkLst>
        </pc:graphicFrameChg>
        <pc:graphicFrameChg chg="add mod">
          <ac:chgData name="Mahesh Ranjane" userId="8c3d74ca-3d16-401e-b37e-f62eb3cc47ff" providerId="ADAL" clId="{F06540CA-D697-4FEE-84C0-3C392A6A7812}" dt="2023-09-29T11:21:54.302" v="3933"/>
          <ac:graphicFrameMkLst>
            <pc:docMk/>
            <pc:sldMk cId="2428472556" sldId="279"/>
            <ac:graphicFrameMk id="6" creationId="{534C7229-FEFC-40E0-1D1E-BF860282510F}"/>
          </ac:graphicFrameMkLst>
        </pc:graphicFrameChg>
        <pc:graphicFrameChg chg="add mod">
          <ac:chgData name="Mahesh Ranjane" userId="8c3d74ca-3d16-401e-b37e-f62eb3cc47ff" providerId="ADAL" clId="{F06540CA-D697-4FEE-84C0-3C392A6A7812}" dt="2023-09-29T11:26:19.653" v="3934"/>
          <ac:graphicFrameMkLst>
            <pc:docMk/>
            <pc:sldMk cId="2428472556" sldId="279"/>
            <ac:graphicFrameMk id="7" creationId="{9E85119A-A17F-AFEA-2731-DA08B089DC4E}"/>
          </ac:graphicFrameMkLst>
        </pc:graphicFrameChg>
        <pc:graphicFrameChg chg="add mod">
          <ac:chgData name="Mahesh Ranjane" userId="8c3d74ca-3d16-401e-b37e-f62eb3cc47ff" providerId="ADAL" clId="{F06540CA-D697-4FEE-84C0-3C392A6A7812}" dt="2023-09-29T10:27:11.835" v="3923"/>
          <ac:graphicFrameMkLst>
            <pc:docMk/>
            <pc:sldMk cId="2428472556" sldId="279"/>
            <ac:graphicFrameMk id="8" creationId="{8BD18FC3-8C58-6B9B-3033-DF21D3B22CEF}"/>
          </ac:graphicFrameMkLst>
        </pc:graphicFrameChg>
        <pc:graphicFrameChg chg="add mod">
          <ac:chgData name="Mahesh Ranjane" userId="8c3d74ca-3d16-401e-b37e-f62eb3cc47ff" providerId="ADAL" clId="{F06540CA-D697-4FEE-84C0-3C392A6A7812}" dt="2023-09-29T11:27:11.631" v="3935"/>
          <ac:graphicFrameMkLst>
            <pc:docMk/>
            <pc:sldMk cId="2428472556" sldId="279"/>
            <ac:graphicFrameMk id="9" creationId="{6A5CA0DF-F3C8-518E-1D56-AD260F597BCF}"/>
          </ac:graphicFrameMkLst>
        </pc:graphicFrameChg>
        <pc:graphicFrameChg chg="add mod">
          <ac:chgData name="Mahesh Ranjane" userId="8c3d74ca-3d16-401e-b37e-f62eb3cc47ff" providerId="ADAL" clId="{F06540CA-D697-4FEE-84C0-3C392A6A7812}" dt="2023-09-29T10:30:25.901" v="3924"/>
          <ac:graphicFrameMkLst>
            <pc:docMk/>
            <pc:sldMk cId="2428472556" sldId="279"/>
            <ac:graphicFrameMk id="10" creationId="{A8C02A34-4A9A-91F2-A37D-4974DDDA20B1}"/>
          </ac:graphicFrameMkLst>
        </pc:graphicFrameChg>
      </pc:sldChg>
      <pc:sldChg chg="addSp modSp mod">
        <pc:chgData name="Mahesh Ranjane" userId="8c3d74ca-3d16-401e-b37e-f62eb3cc47ff" providerId="ADAL" clId="{F06540CA-D697-4FEE-84C0-3C392A6A7812}" dt="2023-10-31T09:21:36.393" v="3975" actId="1036"/>
        <pc:sldMkLst>
          <pc:docMk/>
          <pc:sldMk cId="4155317520" sldId="280"/>
        </pc:sldMkLst>
        <pc:spChg chg="mod">
          <ac:chgData name="Mahesh Ranjane" userId="8c3d74ca-3d16-401e-b37e-f62eb3cc47ff" providerId="ADAL" clId="{F06540CA-D697-4FEE-84C0-3C392A6A7812}" dt="2023-09-18T08:58:59.480" v="1808" actId="113"/>
          <ac:spMkLst>
            <pc:docMk/>
            <pc:sldMk cId="4155317520" sldId="280"/>
            <ac:spMk id="4" creationId="{276B01D2-C5C2-3544-B15B-7F3BAD5FDC9E}"/>
          </ac:spMkLst>
        </pc:spChg>
        <pc:spChg chg="mod">
          <ac:chgData name="Mahesh Ranjane" userId="8c3d74ca-3d16-401e-b37e-f62eb3cc47ff" providerId="ADAL" clId="{F06540CA-D697-4FEE-84C0-3C392A6A7812}" dt="2023-10-17T09:20:03.076" v="3950" actId="13926"/>
          <ac:spMkLst>
            <pc:docMk/>
            <pc:sldMk cId="4155317520" sldId="280"/>
            <ac:spMk id="5" creationId="{54147B3C-BC60-955D-2F9F-FEDF64ACD2BC}"/>
          </ac:spMkLst>
        </pc:spChg>
        <pc:graphicFrameChg chg="add mod">
          <ac:chgData name="Mahesh Ranjane" userId="8c3d74ca-3d16-401e-b37e-f62eb3cc47ff" providerId="ADAL" clId="{F06540CA-D697-4FEE-84C0-3C392A6A7812}" dt="2023-10-17T08:43:31.286" v="3946"/>
          <ac:graphicFrameMkLst>
            <pc:docMk/>
            <pc:sldMk cId="4155317520" sldId="280"/>
            <ac:graphicFrameMk id="2" creationId="{9CF7900E-C600-E47A-FCDC-4AACA82D225E}"/>
          </ac:graphicFrameMkLst>
        </pc:graphicFrameChg>
        <pc:graphicFrameChg chg="add mod">
          <ac:chgData name="Mahesh Ranjane" userId="8c3d74ca-3d16-401e-b37e-f62eb3cc47ff" providerId="ADAL" clId="{F06540CA-D697-4FEE-84C0-3C392A6A7812}" dt="2023-10-31T09:21:36.393" v="3975" actId="1036"/>
          <ac:graphicFrameMkLst>
            <pc:docMk/>
            <pc:sldMk cId="4155317520" sldId="280"/>
            <ac:graphicFrameMk id="7" creationId="{1D51B1F2-28C6-4BE2-BD59-5672346E9EA4}"/>
          </ac:graphicFrameMkLst>
        </pc:graphicFrameChg>
      </pc:sldChg>
      <pc:sldChg chg="modSp mod">
        <pc:chgData name="Mahesh Ranjane" userId="8c3d74ca-3d16-401e-b37e-f62eb3cc47ff" providerId="ADAL" clId="{F06540CA-D697-4FEE-84C0-3C392A6A7812}" dt="2023-09-18T09:06:21.928" v="1985" actId="113"/>
        <pc:sldMkLst>
          <pc:docMk/>
          <pc:sldMk cId="570551825" sldId="281"/>
        </pc:sldMkLst>
        <pc:spChg chg="mod">
          <ac:chgData name="Mahesh Ranjane" userId="8c3d74ca-3d16-401e-b37e-f62eb3cc47ff" providerId="ADAL" clId="{F06540CA-D697-4FEE-84C0-3C392A6A7812}" dt="2023-09-18T09:06:21.928" v="1985" actId="113"/>
          <ac:spMkLst>
            <pc:docMk/>
            <pc:sldMk cId="570551825" sldId="281"/>
            <ac:spMk id="4" creationId="{4CCB0C18-EC05-7330-1AD5-BB28B3EBD64F}"/>
          </ac:spMkLst>
        </pc:spChg>
        <pc:spChg chg="mod">
          <ac:chgData name="Mahesh Ranjane" userId="8c3d74ca-3d16-401e-b37e-f62eb3cc47ff" providerId="ADAL" clId="{F06540CA-D697-4FEE-84C0-3C392A6A7812}" dt="2023-09-18T07:03:54.079" v="1180" actId="1036"/>
          <ac:spMkLst>
            <pc:docMk/>
            <pc:sldMk cId="570551825" sldId="281"/>
            <ac:spMk id="5" creationId="{CC00BBC3-F0A2-D91E-5E93-76AA4F9F71A3}"/>
          </ac:spMkLst>
        </pc:spChg>
      </pc:sldChg>
      <pc:sldChg chg="addSp delSp modSp new mod ord">
        <pc:chgData name="Mahesh Ranjane" userId="8c3d74ca-3d16-401e-b37e-f62eb3cc47ff" providerId="ADAL" clId="{F06540CA-D697-4FEE-84C0-3C392A6A7812}" dt="2023-09-25T07:23:17.340" v="3720" actId="6549"/>
        <pc:sldMkLst>
          <pc:docMk/>
          <pc:sldMk cId="1505240335" sldId="282"/>
        </pc:sldMkLst>
        <pc:spChg chg="del">
          <ac:chgData name="Mahesh Ranjane" userId="8c3d74ca-3d16-401e-b37e-f62eb3cc47ff" providerId="ADAL" clId="{F06540CA-D697-4FEE-84C0-3C392A6A7812}" dt="2023-08-24T10:09:55.292" v="13" actId="478"/>
          <ac:spMkLst>
            <pc:docMk/>
            <pc:sldMk cId="1505240335" sldId="282"/>
            <ac:spMk id="2" creationId="{54FA0963-C3D3-1E3E-10D2-BEF10CA7F784}"/>
          </ac:spMkLst>
        </pc:spChg>
        <pc:spChg chg="del">
          <ac:chgData name="Mahesh Ranjane" userId="8c3d74ca-3d16-401e-b37e-f62eb3cc47ff" providerId="ADAL" clId="{F06540CA-D697-4FEE-84C0-3C392A6A7812}" dt="2023-08-24T10:09:55.292" v="13" actId="478"/>
          <ac:spMkLst>
            <pc:docMk/>
            <pc:sldMk cId="1505240335" sldId="282"/>
            <ac:spMk id="3" creationId="{40198999-88C8-B897-8F04-B34FF74A596F}"/>
          </ac:spMkLst>
        </pc:spChg>
        <pc:spChg chg="add mod">
          <ac:chgData name="Mahesh Ranjane" userId="8c3d74ca-3d16-401e-b37e-f62eb3cc47ff" providerId="ADAL" clId="{F06540CA-D697-4FEE-84C0-3C392A6A7812}" dt="2023-09-18T09:33:47.772" v="2512" actId="20577"/>
          <ac:spMkLst>
            <pc:docMk/>
            <pc:sldMk cId="1505240335" sldId="282"/>
            <ac:spMk id="4" creationId="{093A272D-C9F0-B867-456B-184017EC4A05}"/>
          </ac:spMkLst>
        </pc:spChg>
        <pc:spChg chg="add mod">
          <ac:chgData name="Mahesh Ranjane" userId="8c3d74ca-3d16-401e-b37e-f62eb3cc47ff" providerId="ADAL" clId="{F06540CA-D697-4FEE-84C0-3C392A6A7812}" dt="2023-09-25T07:23:17.340" v="3720" actId="6549"/>
          <ac:spMkLst>
            <pc:docMk/>
            <pc:sldMk cId="1505240335" sldId="282"/>
            <ac:spMk id="5" creationId="{49062F01-03CB-6664-0838-01227CF3C553}"/>
          </ac:spMkLst>
        </pc:spChg>
      </pc:sldChg>
      <pc:sldChg chg="modSp new mod">
        <pc:chgData name="Mahesh Ranjane" userId="8c3d74ca-3d16-401e-b37e-f62eb3cc47ff" providerId="ADAL" clId="{F06540CA-D697-4FEE-84C0-3C392A6A7812}" dt="2023-09-18T09:27:46.660" v="2416" actId="20577"/>
        <pc:sldMkLst>
          <pc:docMk/>
          <pc:sldMk cId="3676289467" sldId="283"/>
        </pc:sldMkLst>
        <pc:spChg chg="mod">
          <ac:chgData name="Mahesh Ranjane" userId="8c3d74ca-3d16-401e-b37e-f62eb3cc47ff" providerId="ADAL" clId="{F06540CA-D697-4FEE-84C0-3C392A6A7812}" dt="2023-09-18T07:26:42.510" v="1643" actId="1037"/>
          <ac:spMkLst>
            <pc:docMk/>
            <pc:sldMk cId="3676289467" sldId="283"/>
            <ac:spMk id="2" creationId="{A7E1E042-47A6-8E23-35F3-8A4C9213F705}"/>
          </ac:spMkLst>
        </pc:spChg>
        <pc:spChg chg="mod">
          <ac:chgData name="Mahesh Ranjane" userId="8c3d74ca-3d16-401e-b37e-f62eb3cc47ff" providerId="ADAL" clId="{F06540CA-D697-4FEE-84C0-3C392A6A7812}" dt="2023-09-18T09:27:46.660" v="2416" actId="20577"/>
          <ac:spMkLst>
            <pc:docMk/>
            <pc:sldMk cId="3676289467" sldId="283"/>
            <ac:spMk id="3" creationId="{4C87011D-E5BD-4756-0F67-226B5D4C6BA3}"/>
          </ac:spMkLst>
        </pc:spChg>
      </pc:sldChg>
      <pc:sldChg chg="modSp new del mod">
        <pc:chgData name="Mahesh Ranjane" userId="8c3d74ca-3d16-401e-b37e-f62eb3cc47ff" providerId="ADAL" clId="{F06540CA-D697-4FEE-84C0-3C392A6A7812}" dt="2023-09-06T11:39:54.122" v="256" actId="47"/>
        <pc:sldMkLst>
          <pc:docMk/>
          <pc:sldMk cId="4033713739" sldId="283"/>
        </pc:sldMkLst>
        <pc:spChg chg="mod">
          <ac:chgData name="Mahesh Ranjane" userId="8c3d74ca-3d16-401e-b37e-f62eb3cc47ff" providerId="ADAL" clId="{F06540CA-D697-4FEE-84C0-3C392A6A7812}" dt="2023-09-06T11:39:49.385" v="255" actId="20577"/>
          <ac:spMkLst>
            <pc:docMk/>
            <pc:sldMk cId="4033713739" sldId="283"/>
            <ac:spMk id="2" creationId="{61A40661-2C25-B9EF-A42C-DE967FCE0D09}"/>
          </ac:spMkLst>
        </pc:spChg>
        <pc:spChg chg="mod">
          <ac:chgData name="Mahesh Ranjane" userId="8c3d74ca-3d16-401e-b37e-f62eb3cc47ff" providerId="ADAL" clId="{F06540CA-D697-4FEE-84C0-3C392A6A7812}" dt="2023-09-06T11:39:48.782" v="254"/>
          <ac:spMkLst>
            <pc:docMk/>
            <pc:sldMk cId="4033713739" sldId="283"/>
            <ac:spMk id="3" creationId="{D9EE7145-2952-55A5-7596-F19529C10F8D}"/>
          </ac:spMkLst>
        </pc:spChg>
      </pc:sldChg>
      <pc:sldChg chg="delSp modSp new mod">
        <pc:chgData name="Mahesh Ranjane" userId="8c3d74ca-3d16-401e-b37e-f62eb3cc47ff" providerId="ADAL" clId="{F06540CA-D697-4FEE-84C0-3C392A6A7812}" dt="2023-09-18T09:35:40.545" v="2532" actId="1076"/>
        <pc:sldMkLst>
          <pc:docMk/>
          <pc:sldMk cId="719026773" sldId="284"/>
        </pc:sldMkLst>
        <pc:spChg chg="mod">
          <ac:chgData name="Mahesh Ranjane" userId="8c3d74ca-3d16-401e-b37e-f62eb3cc47ff" providerId="ADAL" clId="{F06540CA-D697-4FEE-84C0-3C392A6A7812}" dt="2023-09-18T09:35:40.545" v="2532" actId="1076"/>
          <ac:spMkLst>
            <pc:docMk/>
            <pc:sldMk cId="719026773" sldId="284"/>
            <ac:spMk id="2" creationId="{8F0D73CD-3CCB-3E51-EF9C-737705253B64}"/>
          </ac:spMkLst>
        </pc:spChg>
        <pc:spChg chg="del">
          <ac:chgData name="Mahesh Ranjane" userId="8c3d74ca-3d16-401e-b37e-f62eb3cc47ff" providerId="ADAL" clId="{F06540CA-D697-4FEE-84C0-3C392A6A7812}" dt="2023-09-18T09:35:33.244" v="2531" actId="478"/>
          <ac:spMkLst>
            <pc:docMk/>
            <pc:sldMk cId="719026773" sldId="284"/>
            <ac:spMk id="3" creationId="{25BD0D0D-E40B-1D45-425E-7899644AC430}"/>
          </ac:spMkLst>
        </pc:spChg>
      </pc:sldChg>
    </pc:docChg>
  </pc:docChgLst>
  <pc:docChgLst>
    <pc:chgData name="Mahesh Ranjane" userId="8c3d74ca-3d16-401e-b37e-f62eb3cc47ff" providerId="ADAL" clId="{B5A2380F-283F-4CE1-B375-94E00FD3EC02}"/>
    <pc:docChg chg="modSld">
      <pc:chgData name="Mahesh Ranjane" userId="8c3d74ca-3d16-401e-b37e-f62eb3cc47ff" providerId="ADAL" clId="{B5A2380F-283F-4CE1-B375-94E00FD3EC02}" dt="2023-12-12T09:11:00.298" v="7"/>
      <pc:docMkLst>
        <pc:docMk/>
      </pc:docMkLst>
      <pc:sldChg chg="modSp">
        <pc:chgData name="Mahesh Ranjane" userId="8c3d74ca-3d16-401e-b37e-f62eb3cc47ff" providerId="ADAL" clId="{B5A2380F-283F-4CE1-B375-94E00FD3EC02}" dt="2023-12-12T09:11:00.298" v="7"/>
        <pc:sldMkLst>
          <pc:docMk/>
          <pc:sldMk cId="2257449218" sldId="258"/>
        </pc:sldMkLst>
        <pc:graphicFrameChg chg="mod">
          <ac:chgData name="Mahesh Ranjane" userId="8c3d74ca-3d16-401e-b37e-f62eb3cc47ff" providerId="ADAL" clId="{B5A2380F-283F-4CE1-B375-94E00FD3EC02}" dt="2023-12-12T09:11:00.298" v="7"/>
          <ac:graphicFrameMkLst>
            <pc:docMk/>
            <pc:sldMk cId="2257449218" sldId="258"/>
            <ac:graphicFrameMk id="4" creationId="{71FBB4E1-82DD-A489-7DCE-B67C9DF4F454}"/>
          </ac:graphicFrameMkLst>
        </pc:graphicFrameChg>
      </pc:sldChg>
      <pc:sldChg chg="modSp">
        <pc:chgData name="Mahesh Ranjane" userId="8c3d74ca-3d16-401e-b37e-f62eb3cc47ff" providerId="ADAL" clId="{B5A2380F-283F-4CE1-B375-94E00FD3EC02}" dt="2023-12-12T09:09:37.358" v="6"/>
        <pc:sldMkLst>
          <pc:docMk/>
          <pc:sldMk cId="2428472556" sldId="279"/>
        </pc:sldMkLst>
        <pc:graphicFrameChg chg="mod">
          <ac:chgData name="Mahesh Ranjane" userId="8c3d74ca-3d16-401e-b37e-f62eb3cc47ff" providerId="ADAL" clId="{B5A2380F-283F-4CE1-B375-94E00FD3EC02}" dt="2023-12-12T09:05:18.306" v="2"/>
          <ac:graphicFrameMkLst>
            <pc:docMk/>
            <pc:sldMk cId="2428472556" sldId="279"/>
            <ac:graphicFrameMk id="6" creationId="{534C7229-FEFC-40E0-1D1E-BF860282510F}"/>
          </ac:graphicFrameMkLst>
        </pc:graphicFrameChg>
        <pc:graphicFrameChg chg="mod">
          <ac:chgData name="Mahesh Ranjane" userId="8c3d74ca-3d16-401e-b37e-f62eb3cc47ff" providerId="ADAL" clId="{B5A2380F-283F-4CE1-B375-94E00FD3EC02}" dt="2023-12-12T09:08:16.812" v="3"/>
          <ac:graphicFrameMkLst>
            <pc:docMk/>
            <pc:sldMk cId="2428472556" sldId="279"/>
            <ac:graphicFrameMk id="7" creationId="{9E85119A-A17F-AFEA-2731-DA08B089DC4E}"/>
          </ac:graphicFrameMkLst>
        </pc:graphicFrameChg>
        <pc:graphicFrameChg chg="mod">
          <ac:chgData name="Mahesh Ranjane" userId="8c3d74ca-3d16-401e-b37e-f62eb3cc47ff" providerId="ADAL" clId="{B5A2380F-283F-4CE1-B375-94E00FD3EC02}" dt="2023-12-12T09:08:32.441" v="4"/>
          <ac:graphicFrameMkLst>
            <pc:docMk/>
            <pc:sldMk cId="2428472556" sldId="279"/>
            <ac:graphicFrameMk id="8" creationId="{8BD18FC3-8C58-6B9B-3033-DF21D3B22CEF}"/>
          </ac:graphicFrameMkLst>
        </pc:graphicFrameChg>
        <pc:graphicFrameChg chg="mod">
          <ac:chgData name="Mahesh Ranjane" userId="8c3d74ca-3d16-401e-b37e-f62eb3cc47ff" providerId="ADAL" clId="{B5A2380F-283F-4CE1-B375-94E00FD3EC02}" dt="2023-12-12T09:09:37.358" v="6"/>
          <ac:graphicFrameMkLst>
            <pc:docMk/>
            <pc:sldMk cId="2428472556" sldId="279"/>
            <ac:graphicFrameMk id="9" creationId="{6A5CA0DF-F3C8-518E-1D56-AD260F597BCF}"/>
          </ac:graphicFrameMkLst>
        </pc:graphicFrameChg>
        <pc:graphicFrameChg chg="mod">
          <ac:chgData name="Mahesh Ranjane" userId="8c3d74ca-3d16-401e-b37e-f62eb3cc47ff" providerId="ADAL" clId="{B5A2380F-283F-4CE1-B375-94E00FD3EC02}" dt="2023-12-12T09:08:52.680" v="5"/>
          <ac:graphicFrameMkLst>
            <pc:docMk/>
            <pc:sldMk cId="2428472556" sldId="279"/>
            <ac:graphicFrameMk id="10" creationId="{A8C02A34-4A9A-91F2-A37D-4974DDDA20B1}"/>
          </ac:graphicFrameMkLst>
        </pc:graphicFrameChg>
      </pc:sldChg>
      <pc:sldChg chg="modSp">
        <pc:chgData name="Mahesh Ranjane" userId="8c3d74ca-3d16-401e-b37e-f62eb3cc47ff" providerId="ADAL" clId="{B5A2380F-283F-4CE1-B375-94E00FD3EC02}" dt="2023-12-12T08:59:55.106" v="1"/>
        <pc:sldMkLst>
          <pc:docMk/>
          <pc:sldMk cId="4155317520" sldId="280"/>
        </pc:sldMkLst>
        <pc:graphicFrameChg chg="mod">
          <ac:chgData name="Mahesh Ranjane" userId="8c3d74ca-3d16-401e-b37e-f62eb3cc47ff" providerId="ADAL" clId="{B5A2380F-283F-4CE1-B375-94E00FD3EC02}" dt="2023-12-12T08:59:55.106" v="1"/>
          <ac:graphicFrameMkLst>
            <pc:docMk/>
            <pc:sldMk cId="4155317520" sldId="280"/>
            <ac:graphicFrameMk id="2" creationId="{9CF7900E-C600-E47A-FCDC-4AACA82D225E}"/>
          </ac:graphicFrameMkLst>
        </pc:graphicFrameChg>
        <pc:graphicFrameChg chg="mod">
          <ac:chgData name="Mahesh Ranjane" userId="8c3d74ca-3d16-401e-b37e-f62eb3cc47ff" providerId="ADAL" clId="{B5A2380F-283F-4CE1-B375-94E00FD3EC02}" dt="2023-11-21T09:29:42.950" v="0"/>
          <ac:graphicFrameMkLst>
            <pc:docMk/>
            <pc:sldMk cId="4155317520" sldId="280"/>
            <ac:graphicFrameMk id="7" creationId="{1D51B1F2-28C6-4BE2-BD59-5672346E9EA4}"/>
          </ac:graphicFrameMkLst>
        </pc:graphicFrameChg>
      </pc:sldChg>
    </pc:docChg>
  </pc:docChgLst>
  <pc:docChgLst>
    <pc:chgData name="Mahesh Ranjane" userId="8c3d74ca-3d16-401e-b37e-f62eb3cc47ff" providerId="ADAL" clId="{E5F7B324-C868-400C-9777-9578F424DC75}"/>
    <pc:docChg chg="addSld delSld modSld">
      <pc:chgData name="Mahesh Ranjane" userId="8c3d74ca-3d16-401e-b37e-f62eb3cc47ff" providerId="ADAL" clId="{E5F7B324-C868-400C-9777-9578F424DC75}" dt="2024-02-01T09:42:03.109" v="29"/>
      <pc:docMkLst>
        <pc:docMk/>
      </pc:docMkLst>
      <pc:sldChg chg="modSp">
        <pc:chgData name="Mahesh Ranjane" userId="8c3d74ca-3d16-401e-b37e-f62eb3cc47ff" providerId="ADAL" clId="{E5F7B324-C868-400C-9777-9578F424DC75}" dt="2024-02-01T09:42:03.109" v="29"/>
        <pc:sldMkLst>
          <pc:docMk/>
          <pc:sldMk cId="2257449218" sldId="258"/>
        </pc:sldMkLst>
        <pc:graphicFrameChg chg="mod">
          <ac:chgData name="Mahesh Ranjane" userId="8c3d74ca-3d16-401e-b37e-f62eb3cc47ff" providerId="ADAL" clId="{E5F7B324-C868-400C-9777-9578F424DC75}" dt="2024-02-01T09:42:03.109" v="29"/>
          <ac:graphicFrameMkLst>
            <pc:docMk/>
            <pc:sldMk cId="2257449218" sldId="258"/>
            <ac:graphicFrameMk id="4" creationId="{71FBB4E1-82DD-A489-7DCE-B67C9DF4F454}"/>
          </ac:graphicFrameMkLst>
        </pc:graphicFrameChg>
        <pc:graphicFrameChg chg="mod">
          <ac:chgData name="Mahesh Ranjane" userId="8c3d74ca-3d16-401e-b37e-f62eb3cc47ff" providerId="ADAL" clId="{E5F7B324-C868-400C-9777-9578F424DC75}" dt="2024-01-31T10:31:29.098" v="13"/>
          <ac:graphicFrameMkLst>
            <pc:docMk/>
            <pc:sldMk cId="2257449218" sldId="258"/>
            <ac:graphicFrameMk id="6" creationId="{5D845364-E701-84F4-D877-5E6D8065D134}"/>
          </ac:graphicFrameMkLst>
        </pc:graphicFrameChg>
      </pc:sldChg>
      <pc:sldChg chg="modSp">
        <pc:chgData name="Mahesh Ranjane" userId="8c3d74ca-3d16-401e-b37e-f62eb3cc47ff" providerId="ADAL" clId="{E5F7B324-C868-400C-9777-9578F424DC75}" dt="2024-01-31T10:36:30.044" v="19"/>
        <pc:sldMkLst>
          <pc:docMk/>
          <pc:sldMk cId="3342426863" sldId="261"/>
        </pc:sldMkLst>
        <pc:graphicFrameChg chg="mod">
          <ac:chgData name="Mahesh Ranjane" userId="8c3d74ca-3d16-401e-b37e-f62eb3cc47ff" providerId="ADAL" clId="{E5F7B324-C868-400C-9777-9578F424DC75}" dt="2024-01-31T10:33:52.567" v="17"/>
          <ac:graphicFrameMkLst>
            <pc:docMk/>
            <pc:sldMk cId="3342426863" sldId="261"/>
            <ac:graphicFrameMk id="2" creationId="{64CEC2B7-23A5-7BDA-CFF6-C4C9ED94C71B}"/>
          </ac:graphicFrameMkLst>
        </pc:graphicFrameChg>
        <pc:graphicFrameChg chg="mod">
          <ac:chgData name="Mahesh Ranjane" userId="8c3d74ca-3d16-401e-b37e-f62eb3cc47ff" providerId="ADAL" clId="{E5F7B324-C868-400C-9777-9578F424DC75}" dt="2024-01-31T10:34:35.031" v="18"/>
          <ac:graphicFrameMkLst>
            <pc:docMk/>
            <pc:sldMk cId="3342426863" sldId="261"/>
            <ac:graphicFrameMk id="3" creationId="{2693439A-16B0-0216-AE7A-1F6F352F3549}"/>
          </ac:graphicFrameMkLst>
        </pc:graphicFrameChg>
        <pc:graphicFrameChg chg="mod">
          <ac:chgData name="Mahesh Ranjane" userId="8c3d74ca-3d16-401e-b37e-f62eb3cc47ff" providerId="ADAL" clId="{E5F7B324-C868-400C-9777-9578F424DC75}" dt="2024-01-31T10:36:30.044" v="19"/>
          <ac:graphicFrameMkLst>
            <pc:docMk/>
            <pc:sldMk cId="3342426863" sldId="261"/>
            <ac:graphicFrameMk id="6" creationId="{A3C04C84-C40D-C65F-6D8B-ED8997AE52D9}"/>
          </ac:graphicFrameMkLst>
        </pc:graphicFrameChg>
      </pc:sldChg>
      <pc:sldChg chg="modSp">
        <pc:chgData name="Mahesh Ranjane" userId="8c3d74ca-3d16-401e-b37e-f62eb3cc47ff" providerId="ADAL" clId="{E5F7B324-C868-400C-9777-9578F424DC75}" dt="2024-01-31T10:38:21.406" v="21"/>
        <pc:sldMkLst>
          <pc:docMk/>
          <pc:sldMk cId="802922302" sldId="264"/>
        </pc:sldMkLst>
        <pc:graphicFrameChg chg="mod">
          <ac:chgData name="Mahesh Ranjane" userId="8c3d74ca-3d16-401e-b37e-f62eb3cc47ff" providerId="ADAL" clId="{E5F7B324-C868-400C-9777-9578F424DC75}" dt="2024-01-31T10:38:21.406" v="21"/>
          <ac:graphicFrameMkLst>
            <pc:docMk/>
            <pc:sldMk cId="802922302" sldId="264"/>
            <ac:graphicFrameMk id="2" creationId="{1760B1B8-FB18-C41C-A7EE-5AA88F0B2CB7}"/>
          </ac:graphicFrameMkLst>
        </pc:graphicFrameChg>
      </pc:sldChg>
      <pc:sldChg chg="modSp">
        <pc:chgData name="Mahesh Ranjane" userId="8c3d74ca-3d16-401e-b37e-f62eb3cc47ff" providerId="ADAL" clId="{E5F7B324-C868-400C-9777-9578F424DC75}" dt="2024-01-31T10:37:39.414" v="20"/>
        <pc:sldMkLst>
          <pc:docMk/>
          <pc:sldMk cId="3255683328" sldId="265"/>
        </pc:sldMkLst>
        <pc:graphicFrameChg chg="mod">
          <ac:chgData name="Mahesh Ranjane" userId="8c3d74ca-3d16-401e-b37e-f62eb3cc47ff" providerId="ADAL" clId="{E5F7B324-C868-400C-9777-9578F424DC75}" dt="2024-01-31T10:37:39.414" v="20"/>
          <ac:graphicFrameMkLst>
            <pc:docMk/>
            <pc:sldMk cId="3255683328" sldId="265"/>
            <ac:graphicFrameMk id="2" creationId="{B38ADB7F-C46C-B901-B613-9795F2A7E34D}"/>
          </ac:graphicFrameMkLst>
        </pc:graphicFrameChg>
      </pc:sldChg>
      <pc:sldChg chg="modSp">
        <pc:chgData name="Mahesh Ranjane" userId="8c3d74ca-3d16-401e-b37e-f62eb3cc47ff" providerId="ADAL" clId="{E5F7B324-C868-400C-9777-9578F424DC75}" dt="2024-01-31T10:33:20.665" v="16"/>
        <pc:sldMkLst>
          <pc:docMk/>
          <pc:sldMk cId="1256520727" sldId="278"/>
        </pc:sldMkLst>
        <pc:graphicFrameChg chg="mod">
          <ac:chgData name="Mahesh Ranjane" userId="8c3d74ca-3d16-401e-b37e-f62eb3cc47ff" providerId="ADAL" clId="{E5F7B324-C868-400C-9777-9578F424DC75}" dt="2024-01-31T10:32:01.445" v="14"/>
          <ac:graphicFrameMkLst>
            <pc:docMk/>
            <pc:sldMk cId="1256520727" sldId="278"/>
            <ac:graphicFrameMk id="2" creationId="{CEAB8FEF-A586-9C09-FDE4-9C1E1EE40BD1}"/>
          </ac:graphicFrameMkLst>
        </pc:graphicFrameChg>
        <pc:graphicFrameChg chg="mod">
          <ac:chgData name="Mahesh Ranjane" userId="8c3d74ca-3d16-401e-b37e-f62eb3cc47ff" providerId="ADAL" clId="{E5F7B324-C868-400C-9777-9578F424DC75}" dt="2024-01-31T10:32:32.694" v="15"/>
          <ac:graphicFrameMkLst>
            <pc:docMk/>
            <pc:sldMk cId="1256520727" sldId="278"/>
            <ac:graphicFrameMk id="3" creationId="{6C7E9AFC-EB22-7F7B-11F2-050572B33282}"/>
          </ac:graphicFrameMkLst>
        </pc:graphicFrameChg>
        <pc:graphicFrameChg chg="mod">
          <ac:chgData name="Mahesh Ranjane" userId="8c3d74ca-3d16-401e-b37e-f62eb3cc47ff" providerId="ADAL" clId="{E5F7B324-C868-400C-9777-9578F424DC75}" dt="2024-01-31T10:33:20.665" v="16"/>
          <ac:graphicFrameMkLst>
            <pc:docMk/>
            <pc:sldMk cId="1256520727" sldId="278"/>
            <ac:graphicFrameMk id="4" creationId="{0EBC2ADA-1AD2-263A-697B-19A6A90CFE58}"/>
          </ac:graphicFrameMkLst>
        </pc:graphicFrameChg>
      </pc:sldChg>
      <pc:sldChg chg="modSp">
        <pc:chgData name="Mahesh Ranjane" userId="8c3d74ca-3d16-401e-b37e-f62eb3cc47ff" providerId="ADAL" clId="{E5F7B324-C868-400C-9777-9578F424DC75}" dt="2024-02-01T09:41:51.575" v="28"/>
        <pc:sldMkLst>
          <pc:docMk/>
          <pc:sldMk cId="2428472556" sldId="279"/>
        </pc:sldMkLst>
        <pc:graphicFrameChg chg="mod">
          <ac:chgData name="Mahesh Ranjane" userId="8c3d74ca-3d16-401e-b37e-f62eb3cc47ff" providerId="ADAL" clId="{E5F7B324-C868-400C-9777-9578F424DC75}" dt="2024-02-01T09:39:36.239" v="23"/>
          <ac:graphicFrameMkLst>
            <pc:docMk/>
            <pc:sldMk cId="2428472556" sldId="279"/>
            <ac:graphicFrameMk id="2" creationId="{2DAD92DC-DB38-BC04-5FC9-2954539CDE56}"/>
          </ac:graphicFrameMkLst>
        </pc:graphicFrameChg>
        <pc:graphicFrameChg chg="mod">
          <ac:chgData name="Mahesh Ranjane" userId="8c3d74ca-3d16-401e-b37e-f62eb3cc47ff" providerId="ADAL" clId="{E5F7B324-C868-400C-9777-9578F424DC75}" dt="2024-02-01T09:41:31.042" v="26"/>
          <ac:graphicFrameMkLst>
            <pc:docMk/>
            <pc:sldMk cId="2428472556" sldId="279"/>
            <ac:graphicFrameMk id="3" creationId="{D64DC3D5-73AF-2FED-82C4-34117F08C4C1}"/>
          </ac:graphicFrameMkLst>
        </pc:graphicFrameChg>
        <pc:graphicFrameChg chg="mod">
          <ac:chgData name="Mahesh Ranjane" userId="8c3d74ca-3d16-401e-b37e-f62eb3cc47ff" providerId="ADAL" clId="{E5F7B324-C868-400C-9777-9578F424DC75}" dt="2024-02-01T09:39:45" v="24"/>
          <ac:graphicFrameMkLst>
            <pc:docMk/>
            <pc:sldMk cId="2428472556" sldId="279"/>
            <ac:graphicFrameMk id="6" creationId="{534C7229-FEFC-40E0-1D1E-BF860282510F}"/>
          </ac:graphicFrameMkLst>
        </pc:graphicFrameChg>
        <pc:graphicFrameChg chg="mod">
          <ac:chgData name="Mahesh Ranjane" userId="8c3d74ca-3d16-401e-b37e-f62eb3cc47ff" providerId="ADAL" clId="{E5F7B324-C868-400C-9777-9578F424DC75}" dt="2024-02-01T09:41:24.784" v="25"/>
          <ac:graphicFrameMkLst>
            <pc:docMk/>
            <pc:sldMk cId="2428472556" sldId="279"/>
            <ac:graphicFrameMk id="7" creationId="{9E85119A-A17F-AFEA-2731-DA08B089DC4E}"/>
          </ac:graphicFrameMkLst>
        </pc:graphicFrameChg>
        <pc:graphicFrameChg chg="mod">
          <ac:chgData name="Mahesh Ranjane" userId="8c3d74ca-3d16-401e-b37e-f62eb3cc47ff" providerId="ADAL" clId="{E5F7B324-C868-400C-9777-9578F424DC75}" dt="2024-02-01T09:41:46.917" v="27"/>
          <ac:graphicFrameMkLst>
            <pc:docMk/>
            <pc:sldMk cId="2428472556" sldId="279"/>
            <ac:graphicFrameMk id="8" creationId="{8BD18FC3-8C58-6B9B-3033-DF21D3B22CEF}"/>
          </ac:graphicFrameMkLst>
        </pc:graphicFrameChg>
        <pc:graphicFrameChg chg="mod">
          <ac:chgData name="Mahesh Ranjane" userId="8c3d74ca-3d16-401e-b37e-f62eb3cc47ff" providerId="ADAL" clId="{E5F7B324-C868-400C-9777-9578F424DC75}" dt="2024-02-01T09:41:51.575" v="28"/>
          <ac:graphicFrameMkLst>
            <pc:docMk/>
            <pc:sldMk cId="2428472556" sldId="279"/>
            <ac:graphicFrameMk id="9" creationId="{6A5CA0DF-F3C8-518E-1D56-AD260F597BCF}"/>
          </ac:graphicFrameMkLst>
        </pc:graphicFrameChg>
        <pc:graphicFrameChg chg="mod">
          <ac:chgData name="Mahesh Ranjane" userId="8c3d74ca-3d16-401e-b37e-f62eb3cc47ff" providerId="ADAL" clId="{E5F7B324-C868-400C-9777-9578F424DC75}" dt="2024-01-31T10:29:20.561" v="10"/>
          <ac:graphicFrameMkLst>
            <pc:docMk/>
            <pc:sldMk cId="2428472556" sldId="279"/>
            <ac:graphicFrameMk id="10" creationId="{A8C02A34-4A9A-91F2-A37D-4974DDDA20B1}"/>
          </ac:graphicFrameMkLst>
        </pc:graphicFrameChg>
      </pc:sldChg>
      <pc:sldChg chg="modSp">
        <pc:chgData name="Mahesh Ranjane" userId="8c3d74ca-3d16-401e-b37e-f62eb3cc47ff" providerId="ADAL" clId="{E5F7B324-C868-400C-9777-9578F424DC75}" dt="2024-02-01T09:39:26.696" v="22"/>
        <pc:sldMkLst>
          <pc:docMk/>
          <pc:sldMk cId="4155317520" sldId="280"/>
        </pc:sldMkLst>
        <pc:graphicFrameChg chg="mod">
          <ac:chgData name="Mahesh Ranjane" userId="8c3d74ca-3d16-401e-b37e-f62eb3cc47ff" providerId="ADAL" clId="{E5F7B324-C868-400C-9777-9578F424DC75}" dt="2024-01-31T10:21:05.385" v="4"/>
          <ac:graphicFrameMkLst>
            <pc:docMk/>
            <pc:sldMk cId="4155317520" sldId="280"/>
            <ac:graphicFrameMk id="2" creationId="{9CF7900E-C600-E47A-FCDC-4AACA82D225E}"/>
          </ac:graphicFrameMkLst>
        </pc:graphicFrameChg>
        <pc:graphicFrameChg chg="mod">
          <ac:chgData name="Mahesh Ranjane" userId="8c3d74ca-3d16-401e-b37e-f62eb3cc47ff" providerId="ADAL" clId="{E5F7B324-C868-400C-9777-9578F424DC75}" dt="2024-02-01T09:39:26.696" v="22"/>
          <ac:graphicFrameMkLst>
            <pc:docMk/>
            <pc:sldMk cId="4155317520" sldId="280"/>
            <ac:graphicFrameMk id="7" creationId="{1D51B1F2-28C6-4BE2-BD59-5672346E9EA4}"/>
          </ac:graphicFrameMkLst>
        </pc:graphicFrameChg>
      </pc:sldChg>
      <pc:sldChg chg="new del">
        <pc:chgData name="Mahesh Ranjane" userId="8c3d74ca-3d16-401e-b37e-f62eb3cc47ff" providerId="ADAL" clId="{E5F7B324-C868-400C-9777-9578F424DC75}" dt="2024-01-31T09:37:25.772" v="1" actId="47"/>
        <pc:sldMkLst>
          <pc:docMk/>
          <pc:sldMk cId="2419218616" sldId="285"/>
        </pc:sldMkLst>
      </pc:sldChg>
      <pc:sldChg chg="new del">
        <pc:chgData name="Mahesh Ranjane" userId="8c3d74ca-3d16-401e-b37e-f62eb3cc47ff" providerId="ADAL" clId="{E5F7B324-C868-400C-9777-9578F424DC75}" dt="2024-01-31T10:04:32.594" v="3" actId="47"/>
        <pc:sldMkLst>
          <pc:docMk/>
          <pc:sldMk cId="2571090645" sldId="285"/>
        </pc:sldMkLst>
      </pc:sldChg>
    </pc:docChg>
  </pc:docChgLst>
</pc:chgInfo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C6856-E812-4ADD-A158-3F537753A0F1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110774-C247-4AAA-B362-B434272467B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64900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Linkage to Hyperion is secondary or optional as it may lead to errors while reading the pdf statements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110774-C247-4AAA-B362-B434272467BC}" type="slidenum">
              <a:rPr lang="en-IN" smtClean="0"/>
              <a:t>2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16728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CAAC5-2604-F1FF-481D-7CEDEF2D47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5EF74-D30A-914F-C939-7A27ED8FA8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7CC6A-C1C1-E542-8B89-C26BB525B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3ADB7-F7A9-9E1B-0271-1E49BCA59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27478-517C-BECF-9E0B-DFDEB3710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0294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2628D-CC4A-9206-ABC2-D800AB44E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95525F-FA69-3845-1C49-2DC9BE698D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94993-F620-525A-B801-F1BD829AB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A9EED-3877-F765-52CC-51A3C61E1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7266E-0EAD-5D92-BAD4-2D1571C5C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8968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167AA6-B087-06A9-32C7-CC27F93282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AA693B-762F-1B23-F59A-8A9EDDD41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02ABD-7F80-EF76-84B1-177933E62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69CB4-6729-1414-DA34-8FAB4B3DE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384076-1577-4B0A-5126-00E7F0A87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70395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C6FAD-12CA-1C44-B459-486776382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5E141-A070-F71D-7F19-A463A27803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D97F1-FD2F-7F38-9A08-1EAA7C917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6C3E3-B2D6-545B-7008-165F87A31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A54EC-F7CA-0141-7817-5A25BF5DE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6601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F99D8-4EA2-A05C-9E66-B342135D5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6CFCF-0A1A-549A-7E80-07A2C3B8E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89D709-96AD-7180-B784-3C7DF1279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C6D1DB-DAFD-CF9D-8E4C-F4737107F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17BB8-EB60-3823-26EF-CFB17E367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14173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4A82-4FAC-DDB1-77B1-9F3BB9AE4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37B0A-6F42-15A6-1022-04C140399D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BDC27F-A227-EA56-4ABB-2591E0E08E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D16E3-3ABB-0D54-A7EF-5D90A7C3E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AC230-E3C2-78B9-02CB-47ED846C3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ADEFE5-5940-A4E1-3222-34C7B39E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9074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D043-43AA-3567-8A30-8274677F3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A6800F-6231-72BC-B75A-FB8346271E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41FCAF-4E57-6D7B-B112-4E71F87BB0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8FAFE3-F873-B673-7945-935059FAB1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9B8E8E-4B2F-D18E-9597-521C48907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615749-85EC-77B7-11F6-66FA332DC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007111-EEC4-0EEC-2BC7-3C482DD85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9438D4-1C14-3AC8-59B4-36831C78C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3012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A9C1C-4D18-20F1-AD83-2FFAFCE16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D89807-42ED-76D2-084D-6978531DE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E5EBA8-52EF-2062-F5C8-C2A50501B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8EEE56-3964-278B-D65D-EC6E3F406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3402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9FB4CA-3474-F65A-891D-49E3E09CD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AE861A-9D0F-6A49-4EC2-C52D71551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1584EC-267D-E7C7-4810-583D41DD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60302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FA624-AB04-94AF-B026-BE03D1EC6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C65E2-2D54-8EE7-DBCB-323752FDC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95C0D0-7487-5FF6-6D8D-0482C2E09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EAE07D-CFA4-E429-3B23-79B7440E8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99A159-EDFC-9B2C-99C2-842F4158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2FB2E-2273-1BCB-B24C-BE7F30604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774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F06CC-30F2-0751-97BA-7E82CAA08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10552B-A42E-F4B9-3F78-2D237526B3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39582F-04CF-2B73-FAA5-1CB43EABF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FEB65-9993-3C48-6284-C5FFC779D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E707F7-D67F-3A70-A4FF-B6DD4054C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53AF23-80CD-96AD-ED89-8F65EB942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35741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538D45-58E9-A371-735A-356A0D76B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C66113-A8E6-E8DA-9452-60DD1EBF2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6BE4E-DE76-E375-47FA-ADE5EAD676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67C4E-8542-47C0-9EB5-97C10D82370D}" type="datetimeFigureOut">
              <a:rPr lang="en-IN" smtClean="0"/>
              <a:t>01-Feb-2024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902BF-29B9-E99A-1F56-246D082CBA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D391F-B000-7BE5-29E5-E4FF8973FD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BBF11-C850-422D-BB6C-C78A1563E4EA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4925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14.xlsx"/><Relationship Id="rId3" Type="http://schemas.openxmlformats.org/officeDocument/2006/relationships/image" Target="../media/image15.wmf"/><Relationship Id="rId7" Type="http://schemas.openxmlformats.org/officeDocument/2006/relationships/image" Target="../media/image17.wmf"/><Relationship Id="rId2" Type="http://schemas.openxmlformats.org/officeDocument/2006/relationships/package" Target="../embeddings/Microsoft_Excel_Worksheet11.xlsx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Excel_Worksheet13.xlsx"/><Relationship Id="rId5" Type="http://schemas.openxmlformats.org/officeDocument/2006/relationships/image" Target="../media/image16.wmf"/><Relationship Id="rId4" Type="http://schemas.openxmlformats.org/officeDocument/2006/relationships/package" Target="../embeddings/Microsoft_Excel_Worksheet12.xlsx"/><Relationship Id="rId9" Type="http://schemas.openxmlformats.org/officeDocument/2006/relationships/image" Target="../media/image18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package" Target="../embeddings/Microsoft_Excel_Worksheet15.xlsx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package" Target="../embeddings/Microsoft_Excel_Worksheet16.xlsx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package" Target="../embeddings/Microsoft_Word_Document.docx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wmf"/><Relationship Id="rId4" Type="http://schemas.openxmlformats.org/officeDocument/2006/relationships/package" Target="../embeddings/Microsoft_Excel_Worksheet.xlsx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4.xlsx"/><Relationship Id="rId13" Type="http://schemas.openxmlformats.org/officeDocument/2006/relationships/image" Target="../media/image8.wmf"/><Relationship Id="rId3" Type="http://schemas.openxmlformats.org/officeDocument/2006/relationships/image" Target="../media/image3.wmf"/><Relationship Id="rId7" Type="http://schemas.openxmlformats.org/officeDocument/2006/relationships/image" Target="../media/image5.wmf"/><Relationship Id="rId12" Type="http://schemas.openxmlformats.org/officeDocument/2006/relationships/package" Target="../embeddings/Microsoft_Excel_Worksheet6.xlsx"/><Relationship Id="rId2" Type="http://schemas.openxmlformats.org/officeDocument/2006/relationships/package" Target="../embeddings/Microsoft_Word_Document1.docx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Excel_Worksheet3.xlsx"/><Relationship Id="rId11" Type="http://schemas.openxmlformats.org/officeDocument/2006/relationships/image" Target="../media/image7.wmf"/><Relationship Id="rId5" Type="http://schemas.openxmlformats.org/officeDocument/2006/relationships/image" Target="../media/image4.wmf"/><Relationship Id="rId15" Type="http://schemas.openxmlformats.org/officeDocument/2006/relationships/image" Target="../media/image9.wmf"/><Relationship Id="rId10" Type="http://schemas.openxmlformats.org/officeDocument/2006/relationships/package" Target="../embeddings/Microsoft_Excel_Worksheet5.xlsx"/><Relationship Id="rId4" Type="http://schemas.openxmlformats.org/officeDocument/2006/relationships/package" Target="../embeddings/Microsoft_Excel_Worksheet2.xlsx"/><Relationship Id="rId9" Type="http://schemas.openxmlformats.org/officeDocument/2006/relationships/image" Target="../media/image6.wmf"/><Relationship Id="rId14" Type="http://schemas.openxmlformats.org/officeDocument/2006/relationships/package" Target="../embeddings/Microsoft_PowerPoint_Presentation.pptx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package" Target="../embeddings/Microsoft_Excel_Worksheet7.xlsx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7" Type="http://schemas.openxmlformats.org/officeDocument/2006/relationships/image" Target="../media/image14.wmf"/><Relationship Id="rId2" Type="http://schemas.openxmlformats.org/officeDocument/2006/relationships/package" Target="../embeddings/Microsoft_Excel_Worksheet8.xlsx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Excel_Worksheet10.xlsx"/><Relationship Id="rId5" Type="http://schemas.openxmlformats.org/officeDocument/2006/relationships/image" Target="../media/image13.wmf"/><Relationship Id="rId4" Type="http://schemas.openxmlformats.org/officeDocument/2006/relationships/package" Target="../embeddings/Microsoft_Excel_Worksheet9.xlsx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915A7-F97C-A8B2-2BCF-95F0430403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520" y="1122362"/>
            <a:ext cx="10708640" cy="3215957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S&amp;A Performance Monitoring System</a:t>
            </a:r>
            <a:br>
              <a:rPr lang="en-IN" b="1" dirty="0"/>
            </a:br>
            <a:r>
              <a:rPr lang="en-IN" b="1" dirty="0"/>
              <a:t>and</a:t>
            </a:r>
            <a:br>
              <a:rPr lang="en-IN" b="1" dirty="0"/>
            </a:br>
            <a:r>
              <a:rPr lang="en-IN" b="1" dirty="0"/>
              <a:t>Long-term Desk Digitisation</a:t>
            </a:r>
          </a:p>
        </p:txBody>
      </p:sp>
    </p:spTree>
    <p:extLst>
      <p:ext uri="{BB962C8B-B14F-4D97-AF65-F5344CB8AC3E}">
        <p14:creationId xmlns:p14="http://schemas.microsoft.com/office/powerpoint/2010/main" val="247623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1839B34-1E00-7C57-297F-C0E5B9B9C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253365"/>
            <a:ext cx="10515600" cy="57975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NCD investor database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1B1FAD-D8B7-0BF6-DCF7-B0C94DBFA6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040" y="854074"/>
            <a:ext cx="11445240" cy="600392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b="1" dirty="0"/>
              <a:t>Primary investor master:</a:t>
            </a:r>
          </a:p>
          <a:p>
            <a:r>
              <a:rPr lang="en-IN" b="1" dirty="0"/>
              <a:t>Investor registration</a:t>
            </a:r>
            <a:r>
              <a:rPr lang="en-IN" dirty="0"/>
              <a:t> along with bank details, LEIN, tick boxes for </a:t>
            </a:r>
          </a:p>
          <a:p>
            <a:pPr marL="0" indent="0">
              <a:buNone/>
            </a:pPr>
            <a:r>
              <a:rPr lang="en-IN" dirty="0"/>
              <a:t>   IT Exemption, IT section, DTAA clause, etc.</a:t>
            </a:r>
          </a:p>
          <a:p>
            <a:r>
              <a:rPr lang="en-IN" dirty="0"/>
              <a:t>Create, Edit, Approve tabs</a:t>
            </a:r>
          </a:p>
          <a:p>
            <a:r>
              <a:rPr lang="en-IN" dirty="0"/>
              <a:t>Dashboard for tracking of investor wise, ISIN wise breakup</a:t>
            </a:r>
          </a:p>
          <a:p>
            <a:r>
              <a:rPr lang="en-IN" dirty="0"/>
              <a:t>Need calendar to get position as on particular date</a:t>
            </a:r>
          </a:p>
          <a:p>
            <a:r>
              <a:rPr lang="en-IN" dirty="0"/>
              <a:t>Excel template upload for primary investor data, </a:t>
            </a:r>
            <a:r>
              <a:rPr lang="en-IN" dirty="0" err="1"/>
              <a:t>BenPos</a:t>
            </a:r>
            <a:r>
              <a:rPr lang="en-IN" dirty="0"/>
              <a:t> periodic interest payment data and combined report to get investor wise cashflow</a:t>
            </a:r>
          </a:p>
          <a:p>
            <a:r>
              <a:rPr lang="en-IN" dirty="0"/>
              <a:t>Pdf upload for signed application forms, bank statements, tax opinion, etc. (multiple document upload)</a:t>
            </a:r>
          </a:p>
          <a:p>
            <a:r>
              <a:rPr lang="en-IN" dirty="0"/>
              <a:t>SFT compliance report to get investor wise cashflows in excel</a:t>
            </a:r>
          </a:p>
          <a:p>
            <a:pPr marL="0" indent="0">
              <a:buNone/>
            </a:pPr>
            <a:r>
              <a:rPr lang="en-IN" b="1" dirty="0"/>
              <a:t>Secondary investors:</a:t>
            </a:r>
          </a:p>
          <a:p>
            <a:r>
              <a:rPr lang="en-IN" dirty="0"/>
              <a:t>Tracking of self-declarations, TDS exemptions and KYC docs.- PAN , SEBI/IRDAI registration, LEIN, etc.</a:t>
            </a:r>
          </a:p>
          <a:p>
            <a:endParaRPr lang="en-IN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64CEC2B7-23A5-7BDA-CFF6-C4C9ED94C7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3502143"/>
              </p:ext>
            </p:extLst>
          </p:nvPr>
        </p:nvGraphicFramePr>
        <p:xfrm>
          <a:off x="10957560" y="963997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14400" imgH="806400" progId="Excel.Sheet.12">
                  <p:embed/>
                </p:oleObj>
              </mc:Choice>
              <mc:Fallback>
                <p:oleObj name="Worksheet" showAsIcon="1" r:id="rId2" imgW="914400" imgH="8064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64CEC2B7-23A5-7BDA-CFF6-C4C9ED94C7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957560" y="963997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693439A-16B0-0216-AE7A-1F6F352F35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9145564"/>
              </p:ext>
            </p:extLst>
          </p:nvPr>
        </p:nvGraphicFramePr>
        <p:xfrm>
          <a:off x="10957560" y="1880370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400" imgH="806400" progId="Excel.Sheet.12">
                  <p:embed/>
                </p:oleObj>
              </mc:Choice>
              <mc:Fallback>
                <p:oleObj name="Worksheet" showAsIcon="1" r:id="rId4" imgW="914400" imgH="806400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2693439A-16B0-0216-AE7A-1F6F352F35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957560" y="1880370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3C04C84-C40D-C65F-6D8B-ED8997AE52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4193428"/>
              </p:ext>
            </p:extLst>
          </p:nvPr>
        </p:nvGraphicFramePr>
        <p:xfrm>
          <a:off x="10957560" y="3049586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6" imgW="914400" imgH="806400" progId="Excel.Sheet.12">
                  <p:embed/>
                </p:oleObj>
              </mc:Choice>
              <mc:Fallback>
                <p:oleObj name="Worksheet" showAsIcon="1" r:id="rId6" imgW="914400" imgH="8064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3C04C84-C40D-C65F-6D8B-ED8997AE52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957560" y="3049586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8D7664A-3F79-D433-9017-6D8977277A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3221549"/>
              </p:ext>
            </p:extLst>
          </p:nvPr>
        </p:nvGraphicFramePr>
        <p:xfrm>
          <a:off x="10946674" y="4147342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8" imgW="914400" imgH="806400" progId="Excel.Sheet.12">
                  <p:embed/>
                </p:oleObj>
              </mc:Choice>
              <mc:Fallback>
                <p:oleObj name="Worksheet" showAsIcon="1" r:id="rId8" imgW="914400" imgH="806400" progId="Excel.Sheet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68D7664A-3F79-D433-9017-6D8977277A1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946674" y="4147342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2426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834D1A3-A839-C3DB-7B45-2F4615933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253365"/>
            <a:ext cx="10515600" cy="57975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ECB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341198B-8789-F23B-128D-2B12B37DA4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920" y="1026161"/>
            <a:ext cx="11277600" cy="5831839"/>
          </a:xfrm>
        </p:spPr>
        <p:txBody>
          <a:bodyPr>
            <a:normAutofit fontScale="92500" lnSpcReduction="10000"/>
          </a:bodyPr>
          <a:lstStyle/>
          <a:p>
            <a:r>
              <a:rPr lang="en-IN" b="1" dirty="0"/>
              <a:t>Dashboard with calendar</a:t>
            </a:r>
            <a:r>
              <a:rPr lang="en-IN" dirty="0"/>
              <a:t> for tracking of bank wise, LRN wise ECB position</a:t>
            </a:r>
          </a:p>
          <a:p>
            <a:r>
              <a:rPr lang="en-IN" b="1" dirty="0"/>
              <a:t>Contract creation</a:t>
            </a:r>
            <a:r>
              <a:rPr lang="en-IN" dirty="0"/>
              <a:t> using deal date, start date, end date, principle, interest rate, int. payment frequency, terms, etc.</a:t>
            </a:r>
          </a:p>
          <a:p>
            <a:r>
              <a:rPr lang="en-IN" dirty="0"/>
              <a:t>Manual input and excel upload for deal creation</a:t>
            </a:r>
          </a:p>
          <a:p>
            <a:r>
              <a:rPr lang="en-IN" dirty="0"/>
              <a:t>Maintenance of periodic interest rates and interest calculation. Libor, Mibor, SOFR, etc.</a:t>
            </a:r>
          </a:p>
          <a:p>
            <a:r>
              <a:rPr lang="en-IN" dirty="0"/>
              <a:t>Generate term sheet in pdf</a:t>
            </a:r>
          </a:p>
          <a:p>
            <a:r>
              <a:rPr lang="en-IN" dirty="0"/>
              <a:t>Pdf upload for signed term sheet, balance confirmation, Form ECB, ECB2, compliance certificate, sustainability certificate, etc. (multiple document upload)</a:t>
            </a:r>
          </a:p>
          <a:p>
            <a:r>
              <a:rPr lang="en-IN" dirty="0"/>
              <a:t>Monitoring and reporting of future cashflows for funding</a:t>
            </a:r>
          </a:p>
          <a:p>
            <a:r>
              <a:rPr lang="en-IN" dirty="0">
                <a:solidFill>
                  <a:srgbClr val="0070C0"/>
                </a:solidFill>
              </a:rPr>
              <a:t>SAP deal creation and entry of additional inflows and outflows</a:t>
            </a:r>
          </a:p>
          <a:p>
            <a:r>
              <a:rPr lang="en-IN" dirty="0"/>
              <a:t>Report to download transaction summery</a:t>
            </a:r>
          </a:p>
          <a:p>
            <a:r>
              <a:rPr lang="en-IN" dirty="0"/>
              <a:t>Corp. user access with maker-checker concept wherever applicable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52612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1EE8545-B375-B483-D3B0-CA2BC480B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253365"/>
            <a:ext cx="10515600" cy="57975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Term loan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933FCFE-7EA5-F10D-8EFB-34B0AD2FC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920" y="985520"/>
            <a:ext cx="11277600" cy="5750560"/>
          </a:xfrm>
        </p:spPr>
        <p:txBody>
          <a:bodyPr>
            <a:normAutofit/>
          </a:bodyPr>
          <a:lstStyle/>
          <a:p>
            <a:pPr marL="571500" indent="-571500"/>
            <a:r>
              <a:rPr lang="en-IN" b="1" dirty="0"/>
              <a:t>Dashboard</a:t>
            </a:r>
            <a:r>
              <a:rPr lang="en-IN" dirty="0"/>
              <a:t> with calendar for tracking of bank wise loan position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b="1" dirty="0"/>
              <a:t>Contract creation</a:t>
            </a:r>
            <a:r>
              <a:rPr lang="en-IN" dirty="0"/>
              <a:t> using deal date, start date, end date, principle, interest rate, int. payment frequency, terms, etc.</a:t>
            </a:r>
          </a:p>
          <a:p>
            <a:pPr marL="571500" indent="-571500"/>
            <a:r>
              <a:rPr lang="en-IN" dirty="0"/>
              <a:t>Manual input and excel upload for deal creation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dirty="0"/>
              <a:t>Maintenance of periodic interest rates and interest calculation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dirty="0"/>
              <a:t>Generate term sheet in pdf</a:t>
            </a:r>
          </a:p>
          <a:p>
            <a:pPr marL="571500" indent="-571500"/>
            <a:r>
              <a:rPr lang="en-IN" dirty="0"/>
              <a:t>Pdf upload for signed term sheet (multiple document upload)</a:t>
            </a:r>
          </a:p>
          <a:p>
            <a:pPr marL="571500" indent="-571500"/>
            <a:r>
              <a:rPr lang="en-IN" dirty="0"/>
              <a:t>Monitoring and reporting of future cashflows for funding</a:t>
            </a:r>
          </a:p>
          <a:p>
            <a:pPr marL="571500" indent="-571500"/>
            <a:r>
              <a:rPr lang="en-IN" dirty="0">
                <a:solidFill>
                  <a:srgbClr val="0070C0"/>
                </a:solidFill>
              </a:rPr>
              <a:t>SAP deal creation and entry of additional inflows and outflows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dirty="0"/>
              <a:t>Report to download transaction summery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dirty="0"/>
              <a:t>Corp. user access with maker-checker concept wherever applicable</a:t>
            </a:r>
          </a:p>
        </p:txBody>
      </p:sp>
    </p:spTree>
    <p:extLst>
      <p:ext uri="{BB962C8B-B14F-4D97-AF65-F5344CB8AC3E}">
        <p14:creationId xmlns:p14="http://schemas.microsoft.com/office/powerpoint/2010/main" val="660690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1E042-47A6-8E23-35F3-8A4C9213F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253365"/>
            <a:ext cx="10515600" cy="752475"/>
          </a:xfrm>
        </p:spPr>
        <p:txBody>
          <a:bodyPr/>
          <a:lstStyle/>
          <a:p>
            <a:r>
              <a:rPr lang="en-IN" dirty="0"/>
              <a:t>Long-term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7011D-E5BD-4756-0F67-226B5D4C6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" y="1287145"/>
            <a:ext cx="11033760" cy="4351338"/>
          </a:xfrm>
        </p:spPr>
        <p:txBody>
          <a:bodyPr/>
          <a:lstStyle/>
          <a:p>
            <a:r>
              <a:rPr lang="en-IN" dirty="0"/>
              <a:t>Fund raising happened during the year/selected period – NCD, ECB, Term Loan</a:t>
            </a:r>
          </a:p>
          <a:p>
            <a:r>
              <a:rPr lang="en-IN" dirty="0"/>
              <a:t>Maturities happened during the year/selected period – NCD, ECB, Term Loan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6289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9582963F-49EA-29FB-0283-E5C6BAE9E7FB}"/>
              </a:ext>
            </a:extLst>
          </p:cNvPr>
          <p:cNvSpPr txBox="1">
            <a:spLocks/>
          </p:cNvSpPr>
          <p:nvPr/>
        </p:nvSpPr>
        <p:spPr>
          <a:xfrm>
            <a:off x="375920" y="253365"/>
            <a:ext cx="10515600" cy="5797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b="1" dirty="0"/>
              <a:t>Module 5 : Dividend Income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C2E6591-1569-F2DF-0FDD-42C8E9424C3F}"/>
              </a:ext>
            </a:extLst>
          </p:cNvPr>
          <p:cNvSpPr txBox="1">
            <a:spLocks/>
          </p:cNvSpPr>
          <p:nvPr/>
        </p:nvSpPr>
        <p:spPr>
          <a:xfrm>
            <a:off x="375920" y="1076960"/>
            <a:ext cx="11277600" cy="5750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b="1" dirty="0"/>
              <a:t>Dashboard</a:t>
            </a:r>
            <a:r>
              <a:rPr lang="en-IN" dirty="0"/>
              <a:t> with </a:t>
            </a:r>
            <a:r>
              <a:rPr lang="en-IN" b="1" dirty="0"/>
              <a:t>calendar </a:t>
            </a:r>
            <a:r>
              <a:rPr lang="en-IN" dirty="0"/>
              <a:t>for tracking of S&amp;A wise dividend income,</a:t>
            </a:r>
            <a:r>
              <a:rPr lang="en-US" dirty="0"/>
              <a:t> payment date,</a:t>
            </a:r>
          </a:p>
          <a:p>
            <a:pPr algn="l"/>
            <a:r>
              <a:rPr lang="en-IN" dirty="0"/>
              <a:t>         number of shares, % of shareholding, etc.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b="1" dirty="0"/>
              <a:t>Contract creation</a:t>
            </a:r>
            <a:r>
              <a:rPr lang="en-IN" dirty="0"/>
              <a:t>, manual input and excel upload for deal creation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dirty="0"/>
              <a:t>Pdf upload for email communication, bank statement (multiple document upload)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dirty="0"/>
              <a:t>Monitoring and reporting of future cashflows for funding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0070C0"/>
                </a:solidFill>
              </a:rPr>
              <a:t>SAP deal creation and entry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dirty="0"/>
              <a:t>Report to download transaction summery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dirty="0"/>
              <a:t>Dashboard and report on periodic change in share holding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dirty="0"/>
              <a:t>Corp. user access with maker-checker concept wherever applicable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dirty="0"/>
              <a:t>Report - Increase, decrease in share capital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IN" dirty="0"/>
              <a:t>Report - Dividend income during the year/selected period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IN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38ADB7F-C46C-B901-B613-9795F2A7E3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093393"/>
              </p:ext>
            </p:extLst>
          </p:nvPr>
        </p:nvGraphicFramePr>
        <p:xfrm>
          <a:off x="10739120" y="3549015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14400" imgH="806400" progId="Excel.Sheet.12">
                  <p:embed/>
                </p:oleObj>
              </mc:Choice>
              <mc:Fallback>
                <p:oleObj name="Worksheet" showAsIcon="1" r:id="rId2" imgW="914400" imgH="8064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B38ADB7F-C46C-B901-B613-9795F2A7E3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739120" y="3549015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55683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778FC46-1951-8929-22CE-D1E65537C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253365"/>
            <a:ext cx="10515600" cy="57975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Module 6 : Cost of borrowing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0A89756-2C1F-A064-4FA2-05AC6C417A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920" y="1666240"/>
            <a:ext cx="11277600" cy="4135120"/>
          </a:xfrm>
        </p:spPr>
        <p:txBody>
          <a:bodyPr>
            <a:normAutofit/>
          </a:bodyPr>
          <a:lstStyle/>
          <a:p>
            <a:pPr marL="571500" indent="-571500"/>
            <a:r>
              <a:rPr lang="en-IN" dirty="0"/>
              <a:t>Dashboard with calendar for cost of borrowing across instruments</a:t>
            </a:r>
          </a:p>
          <a:p>
            <a:pPr marL="571500" indent="-571500"/>
            <a:r>
              <a:rPr lang="en-IN" dirty="0"/>
              <a:t>Excel upload and manual input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dirty="0"/>
              <a:t>Report to download transaction summery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dirty="0"/>
              <a:t>Corp. user access with maker-checker concept wherever applicable</a:t>
            </a: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1760B1B8-FB18-C41C-A7EE-5AA88F0B2C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1455520"/>
              </p:ext>
            </p:extLst>
          </p:nvPr>
        </p:nvGraphicFramePr>
        <p:xfrm>
          <a:off x="10739120" y="2225040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14400" imgH="806400" progId="Excel.Sheet.12">
                  <p:embed/>
                </p:oleObj>
              </mc:Choice>
              <mc:Fallback>
                <p:oleObj name="Worksheet" showAsIcon="1" r:id="rId2" imgW="914400" imgH="8064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1760B1B8-FB18-C41C-A7EE-5AA88F0B2C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739120" y="2225040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29223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93A272D-C9F0-B867-456B-184017EC4A05}"/>
              </a:ext>
            </a:extLst>
          </p:cNvPr>
          <p:cNvSpPr txBox="1">
            <a:spLocks/>
          </p:cNvSpPr>
          <p:nvPr/>
        </p:nvSpPr>
        <p:spPr>
          <a:xfrm>
            <a:off x="320040" y="253365"/>
            <a:ext cx="10515600" cy="5797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b="1" dirty="0"/>
              <a:t>Module 7 : Strategic transaction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9062F01-03CB-6664-0838-01227CF3C553}"/>
              </a:ext>
            </a:extLst>
          </p:cNvPr>
          <p:cNvSpPr txBox="1">
            <a:spLocks/>
          </p:cNvSpPr>
          <p:nvPr/>
        </p:nvSpPr>
        <p:spPr>
          <a:xfrm>
            <a:off x="375920" y="1076959"/>
            <a:ext cx="11592560" cy="552767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IN" dirty="0"/>
              <a:t>Deal base inputs with document upload functionality on basis of entity master, deal date, preference/equity share, no. of shares, ratio of shares, share price, deal value, erstwhile entity names, new entity name, remark, etc.</a:t>
            </a:r>
          </a:p>
          <a:p>
            <a:pPr algn="just">
              <a:lnSpc>
                <a:spcPct val="120000"/>
              </a:lnSpc>
            </a:pPr>
            <a:endParaRPr lang="en-IN" sz="6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b="1" dirty="0"/>
              <a:t>Mergers</a:t>
            </a:r>
            <a:r>
              <a:rPr lang="en-IN" dirty="0"/>
              <a:t> - Entity one &amp; entity two will get merged to form a new entity </a:t>
            </a:r>
          </a:p>
          <a:p>
            <a:pPr algn="l"/>
            <a:r>
              <a:rPr lang="en-IN" dirty="0"/>
              <a:t>      LTI &amp; Mindtree become LTIMindtree -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Mindtree shareholders got shares of LTIMindtree at a ratio of 73    </a:t>
            </a:r>
          </a:p>
          <a:p>
            <a:pPr algn="l"/>
            <a:r>
              <a:rPr lang="en-US" dirty="0">
                <a:solidFill>
                  <a:srgbClr val="000000"/>
                </a:solidFill>
              </a:rPr>
              <a:t>      </a:t>
            </a:r>
            <a:r>
              <a:rPr lang="en-US" b="0" i="0" dirty="0">
                <a:solidFill>
                  <a:srgbClr val="000000"/>
                </a:solidFill>
                <a:effectLst/>
              </a:rPr>
              <a:t>shares of LTIMindtree for every 100 shares of Mindtree.</a:t>
            </a:r>
          </a:p>
          <a:p>
            <a:pPr algn="l"/>
            <a:endParaRPr lang="en-IN" sz="6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b="1" dirty="0"/>
              <a:t>Acquisitions</a:t>
            </a:r>
            <a:r>
              <a:rPr lang="en-IN" dirty="0"/>
              <a:t> - Entity one is getting acquired by another entity and a new entity get formed</a:t>
            </a:r>
          </a:p>
          <a:p>
            <a:pPr algn="l"/>
            <a:r>
              <a:rPr lang="en-US" b="0" i="0" dirty="0">
                <a:solidFill>
                  <a:srgbClr val="212121"/>
                </a:solidFill>
                <a:effectLst/>
              </a:rPr>
              <a:t>      L&amp;T has bought shares worth around </a:t>
            </a:r>
            <a:r>
              <a:rPr lang="en-US" b="0" i="0" u="none" strike="noStrike" dirty="0">
                <a:solidFill>
                  <a:srgbClr val="212121"/>
                </a:solidFill>
                <a:effectLst/>
              </a:rPr>
              <a:t>₹</a:t>
            </a:r>
            <a:r>
              <a:rPr lang="en-US" b="0" i="0" dirty="0">
                <a:solidFill>
                  <a:srgbClr val="212121"/>
                </a:solidFill>
                <a:effectLst/>
              </a:rPr>
              <a:t>10,000 crore in Mindtree. L&amp;T acquired 20.4% stake in   </a:t>
            </a:r>
          </a:p>
          <a:p>
            <a:pPr algn="l"/>
            <a:r>
              <a:rPr lang="en-US" dirty="0">
                <a:solidFill>
                  <a:srgbClr val="212121"/>
                </a:solidFill>
              </a:rPr>
              <a:t>      </a:t>
            </a:r>
            <a:r>
              <a:rPr lang="en-US" b="0" i="0" dirty="0">
                <a:solidFill>
                  <a:srgbClr val="212121"/>
                </a:solidFill>
                <a:effectLst/>
              </a:rPr>
              <a:t>Mindtree from coffee baron V.G. Siddhartha and rest by OFS.</a:t>
            </a:r>
            <a:endParaRPr lang="en-IN" dirty="0"/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b="1" dirty="0"/>
              <a:t>OFS – Offer For Sale</a:t>
            </a:r>
            <a:r>
              <a:rPr lang="en-IN" dirty="0"/>
              <a:t> of Shares - </a:t>
            </a:r>
            <a:r>
              <a:rPr lang="en-US" dirty="0"/>
              <a:t>L&amp;T bought 31% additional stake of Mindtree through an open offer.</a:t>
            </a:r>
            <a:r>
              <a:rPr lang="en-US" b="0" i="0" dirty="0">
                <a:solidFill>
                  <a:srgbClr val="212121"/>
                </a:solidFill>
                <a:effectLst/>
              </a:rPr>
              <a:t> L&amp;T gained a controlling interest in Mindtree, raising its stake to 60% (</a:t>
            </a:r>
            <a:r>
              <a:rPr lang="en-IN" b="0" i="0" dirty="0">
                <a:solidFill>
                  <a:srgbClr val="212121"/>
                </a:solidFill>
                <a:effectLst/>
              </a:rPr>
              <a:t>50.9 million shares @</a:t>
            </a:r>
            <a:r>
              <a:rPr lang="en-IN" b="0" i="0" u="none" strike="noStrike" dirty="0">
                <a:solidFill>
                  <a:srgbClr val="212121"/>
                </a:solidFill>
                <a:effectLst/>
              </a:rPr>
              <a:t>₹</a:t>
            </a:r>
            <a:r>
              <a:rPr lang="en-IN" b="0" i="0" dirty="0">
                <a:solidFill>
                  <a:srgbClr val="212121"/>
                </a:solidFill>
                <a:effectLst/>
              </a:rPr>
              <a:t>980)</a:t>
            </a:r>
          </a:p>
          <a:p>
            <a:pPr algn="l"/>
            <a:endParaRPr lang="en-US" sz="6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b="1" dirty="0"/>
              <a:t>Buyback of Shares </a:t>
            </a:r>
            <a:r>
              <a:rPr lang="en-IN" dirty="0"/>
              <a:t>- </a:t>
            </a:r>
            <a:r>
              <a:rPr lang="en-US" dirty="0"/>
              <a:t>L&amp;T aims to buy 3.125 crore shares at floor price of ₹3,200. Total value Rs.10,000 Cr.</a:t>
            </a:r>
          </a:p>
          <a:p>
            <a:pPr algn="l"/>
            <a:endParaRPr lang="en-IN" sz="600" dirty="0"/>
          </a:p>
          <a:p>
            <a:pPr marL="342900" indent="-34290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b="1" dirty="0"/>
              <a:t>Sale of Business</a:t>
            </a:r>
            <a:r>
              <a:rPr lang="en-IN" dirty="0"/>
              <a:t> - L&amp;T sold</a:t>
            </a:r>
            <a:r>
              <a:rPr lang="en-US" dirty="0"/>
              <a:t> Smart World &amp; Communication (SWC)</a:t>
            </a:r>
            <a:r>
              <a:rPr lang="en-US" b="0" i="0" dirty="0">
                <a:solidFill>
                  <a:srgbClr val="282B32"/>
                </a:solidFill>
                <a:effectLst/>
              </a:rPr>
              <a:t> </a:t>
            </a:r>
            <a:r>
              <a:rPr lang="en-US" dirty="0"/>
              <a:t>to LTTS - L&amp;T Technology Services Ltd.  for Rs 800 crore.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5240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CFFEC-68A4-5B99-363E-B504FEE1B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760" y="202565"/>
            <a:ext cx="10515600" cy="55943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Common system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6E2E2-EBD8-B6F3-79D2-4C78924446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480" y="1005840"/>
            <a:ext cx="11460480" cy="5923280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System will be hosted in L&amp;T environment and will be on internet</a:t>
            </a:r>
          </a:p>
          <a:p>
            <a:r>
              <a:rPr lang="en-IN" dirty="0"/>
              <a:t>PC based login</a:t>
            </a:r>
          </a:p>
          <a:p>
            <a:r>
              <a:rPr lang="en-IN" dirty="0"/>
              <a:t>S&amp;A access - view/input/upload/approve the data</a:t>
            </a:r>
          </a:p>
          <a:p>
            <a:r>
              <a:rPr lang="en-IN" dirty="0"/>
              <a:t>Getting reports into excel, pdf, ppt, etc. on every page</a:t>
            </a:r>
          </a:p>
          <a:p>
            <a:r>
              <a:rPr lang="en-IN" dirty="0"/>
              <a:t>Excel template upload on every page</a:t>
            </a:r>
          </a:p>
          <a:p>
            <a:r>
              <a:rPr lang="en-IN" dirty="0"/>
              <a:t>Easy to customise and access monitoring</a:t>
            </a:r>
          </a:p>
          <a:p>
            <a:r>
              <a:rPr lang="en-IN" dirty="0"/>
              <a:t>System trigger, email trigger for reminders</a:t>
            </a:r>
          </a:p>
          <a:p>
            <a:r>
              <a:rPr lang="en-IN" dirty="0"/>
              <a:t>Input block/unblock functionality column wise</a:t>
            </a:r>
          </a:p>
          <a:p>
            <a:r>
              <a:rPr lang="en-IN" dirty="0"/>
              <a:t>Accepting inputs from various modes - manual input, excel upload, extracting data from Hyperion</a:t>
            </a:r>
          </a:p>
          <a:p>
            <a:r>
              <a:rPr lang="en-IN" dirty="0"/>
              <a:t>S&amp;A wise, User level customisation, user directory</a:t>
            </a:r>
          </a:p>
          <a:p>
            <a:r>
              <a:rPr lang="en-IN" dirty="0"/>
              <a:t>Maker-checker concept wherever applicable</a:t>
            </a:r>
          </a:p>
          <a:p>
            <a:r>
              <a:rPr lang="en-IN" dirty="0"/>
              <a:t>Modules – S&amp;A FPMS, S&amp;A Facilities, ICD/ICB, Long-term borrowing, Dividend, etc.</a:t>
            </a:r>
          </a:p>
        </p:txBody>
      </p:sp>
    </p:spTree>
    <p:extLst>
      <p:ext uri="{BB962C8B-B14F-4D97-AF65-F5344CB8AC3E}">
        <p14:creationId xmlns:p14="http://schemas.microsoft.com/office/powerpoint/2010/main" val="609848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D73CD-3CCB-3E51-EF9C-737705253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440" y="2766218"/>
            <a:ext cx="10515600" cy="1325563"/>
          </a:xfrm>
        </p:spPr>
        <p:txBody>
          <a:bodyPr/>
          <a:lstStyle/>
          <a:p>
            <a:pPr algn="ctr"/>
            <a:r>
              <a:rPr lang="en-IN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719026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7D128-9172-FC82-089A-00730C46E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151765"/>
            <a:ext cx="10515600" cy="823595"/>
          </a:xfrm>
        </p:spPr>
        <p:txBody>
          <a:bodyPr>
            <a:normAutofit/>
          </a:bodyPr>
          <a:lstStyle/>
          <a:p>
            <a:r>
              <a:rPr lang="en-IN" sz="4000" b="1" dirty="0"/>
              <a:t>Module 1 – S&amp;A Company PMS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560E9-826D-F048-C321-688CB8C9E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999" y="1328057"/>
            <a:ext cx="11183257" cy="511628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dirty="0"/>
              <a:t>Purpose:</a:t>
            </a:r>
          </a:p>
          <a:p>
            <a:r>
              <a:rPr lang="en-IN" b="1" dirty="0"/>
              <a:t>Periodic financial performance monitoring</a:t>
            </a:r>
            <a:r>
              <a:rPr lang="en-IN" dirty="0"/>
              <a:t> using</a:t>
            </a:r>
            <a:r>
              <a:rPr lang="en-IN" b="1" dirty="0"/>
              <a:t> </a:t>
            </a:r>
            <a:r>
              <a:rPr lang="en-IN" dirty="0"/>
              <a:t>P&amp;L &amp; Balance sheet</a:t>
            </a:r>
          </a:p>
          <a:p>
            <a:r>
              <a:rPr lang="en-IN" b="1" dirty="0"/>
              <a:t>Linkage to </a:t>
            </a:r>
            <a:r>
              <a:rPr lang="en-IN" b="1" dirty="0">
                <a:solidFill>
                  <a:srgbClr val="0070C0"/>
                </a:solidFill>
              </a:rPr>
              <a:t>Hyperion system</a:t>
            </a:r>
            <a:r>
              <a:rPr lang="en-IN" dirty="0">
                <a:solidFill>
                  <a:srgbClr val="0070C0"/>
                </a:solidFill>
              </a:rPr>
              <a:t> P&amp;L &amp; B/S for </a:t>
            </a:r>
            <a:r>
              <a:rPr lang="en-IN" dirty="0"/>
              <a:t>extracting desired inputs</a:t>
            </a:r>
            <a:endParaRPr lang="en-IN" dirty="0">
              <a:solidFill>
                <a:srgbClr val="0070C0"/>
              </a:solidFill>
              <a:highlight>
                <a:srgbClr val="FFFF00"/>
              </a:highlight>
            </a:endParaRPr>
          </a:p>
          <a:p>
            <a:r>
              <a:rPr lang="en-IN" b="1" dirty="0"/>
              <a:t>Repository for audited financial statements </a:t>
            </a:r>
            <a:r>
              <a:rPr lang="en-IN" dirty="0"/>
              <a:t>i. e. P&amp;L, B/S, etc.</a:t>
            </a:r>
            <a:endParaRPr lang="en-IN" dirty="0">
              <a:highlight>
                <a:srgbClr val="FFFF00"/>
              </a:highlight>
            </a:endParaRPr>
          </a:p>
          <a:p>
            <a:r>
              <a:rPr lang="en-IN" b="1" dirty="0"/>
              <a:t>Periodic financial planning</a:t>
            </a:r>
            <a:r>
              <a:rPr lang="en-IN" dirty="0"/>
              <a:t> - budgets &amp; estimates v/s actuals</a:t>
            </a:r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Requirement:</a:t>
            </a:r>
          </a:p>
          <a:p>
            <a:r>
              <a:rPr lang="en-IN" dirty="0"/>
              <a:t>Manual input, excel upload and fetching data from Hyperion system </a:t>
            </a:r>
          </a:p>
          <a:p>
            <a:r>
              <a:rPr lang="en-IN" dirty="0"/>
              <a:t>Pdf upload for P&amp;L, Balance sheet, cashflow, working capital statement, PPT upload by S&amp;A etc. (multiple document upload)</a:t>
            </a:r>
          </a:p>
          <a:p>
            <a:r>
              <a:rPr lang="en-IN" dirty="0"/>
              <a:t>Getting reports into excel, pdf, ppt, etc.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7212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76B01D2-C5C2-3544-B15B-7F3BAD5FD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151765"/>
            <a:ext cx="10515600" cy="823595"/>
          </a:xfrm>
        </p:spPr>
        <p:txBody>
          <a:bodyPr>
            <a:normAutofit fontScale="90000"/>
          </a:bodyPr>
          <a:lstStyle/>
          <a:p>
            <a:r>
              <a:rPr lang="en-IN" sz="4000" b="1" dirty="0"/>
              <a:t>Module 1 – S&amp;A Company PMS </a:t>
            </a:r>
            <a:r>
              <a:rPr lang="en-US" altLang="en-US" sz="4000" b="1" dirty="0"/>
              <a:t>templates and reports</a:t>
            </a:r>
            <a:endParaRPr lang="en-IN" sz="40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4147B3C-BC60-955D-2F9F-FEDF64ACD2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046480"/>
            <a:ext cx="11043920" cy="5588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en-US" b="1" dirty="0">
                <a:ea typeface="Calibri" panose="020F0502020204030204" pitchFamily="34" charset="0"/>
                <a:cs typeface="Times New Roman" panose="02020603050405020304" pitchFamily="18" charset="0"/>
              </a:rPr>
              <a:t>Business performance tracking: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Action </a:t>
            </a:r>
            <a:r>
              <a:rPr lang="en-US" altLang="en-US" dirty="0">
                <a:highlight>
                  <a:srgbClr val="FFFF00"/>
                </a:highlight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aken report</a:t>
            </a:r>
          </a:p>
          <a:p>
            <a: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Quarterly performance highlights and forecast</a:t>
            </a:r>
          </a:p>
          <a:p>
            <a:r>
              <a:rPr lang="en-IN" sz="2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Business prospects</a:t>
            </a:r>
          </a:p>
          <a:p>
            <a:r>
              <a:rPr lang="en-IN" sz="2800" dirty="0">
                <a:effectLst/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Project update</a:t>
            </a:r>
          </a:p>
          <a:p>
            <a:pPr marL="0" indent="0">
              <a:buNone/>
            </a:pPr>
            <a:endParaRPr lang="en-US" altLang="en-US" sz="15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en-US" b="1" dirty="0">
                <a:ea typeface="Calibri" panose="020F0502020204030204" pitchFamily="34" charset="0"/>
                <a:cs typeface="Times New Roman" panose="02020603050405020304" pitchFamily="18" charset="0"/>
              </a:rPr>
              <a:t>Financial performance tracking:</a:t>
            </a:r>
            <a:endParaRPr lang="en-IN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Profit and loss summary &amp; forecasts</a:t>
            </a:r>
          </a:p>
          <a:p>
            <a: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Balance sheet</a:t>
            </a:r>
          </a:p>
          <a:p>
            <a: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Working capital</a:t>
            </a:r>
          </a:p>
          <a:p>
            <a: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Cash flow statement</a:t>
            </a:r>
          </a:p>
          <a:p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9CF7900E-C600-E47A-FCDC-4AACA82D22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354381"/>
              </p:ext>
            </p:extLst>
          </p:nvPr>
        </p:nvGraphicFramePr>
        <p:xfrm>
          <a:off x="10541000" y="1046480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14400" imgH="806400" progId="Word.Document.12">
                  <p:embed/>
                </p:oleObj>
              </mc:Choice>
              <mc:Fallback>
                <p:oleObj name="Document" showAsIcon="1" r:id="rId2" imgW="914400" imgH="8064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9CF7900E-C600-E47A-FCDC-4AACA82D22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541000" y="1046480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D51B1F2-28C6-4BE2-BD59-5672346E9E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5205697"/>
              </p:ext>
            </p:extLst>
          </p:nvPr>
        </p:nvGraphicFramePr>
        <p:xfrm>
          <a:off x="10561638" y="2289810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400" imgH="806400" progId="Excel.Sheet.12">
                  <p:embed/>
                </p:oleObj>
              </mc:Choice>
              <mc:Fallback>
                <p:oleObj name="Worksheet" showAsIcon="1" r:id="rId4" imgW="914400" imgH="806400" progId="Excel.Sheet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1D51B1F2-28C6-4BE2-BD59-5672346E9EA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561638" y="2289810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5317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CCB0C18-EC05-7330-1AD5-BB28B3EBD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151765"/>
            <a:ext cx="10515600" cy="823595"/>
          </a:xfrm>
        </p:spPr>
        <p:txBody>
          <a:bodyPr>
            <a:normAutofit/>
          </a:bodyPr>
          <a:lstStyle/>
          <a:p>
            <a:r>
              <a:rPr lang="en-IN" sz="4000" b="1" dirty="0"/>
              <a:t>Module 2 – S&amp;A company facility monitoring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C00BBC3-F0A2-D91E-5E93-76AA4F9F7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360" y="1046480"/>
            <a:ext cx="11287760" cy="56597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Purpose: Tracking of various facilities given on behalf of S&amp;A</a:t>
            </a:r>
            <a:endParaRPr lang="en-IN" b="1" dirty="0"/>
          </a:p>
          <a:p>
            <a:r>
              <a:rPr lang="en-IN" b="1" dirty="0"/>
              <a:t>Combined dashboard</a:t>
            </a:r>
            <a:r>
              <a:rPr lang="en-IN" dirty="0"/>
              <a:t> for S&amp;A wise, bank wise, project wise facilities</a:t>
            </a:r>
          </a:p>
          <a:p>
            <a:r>
              <a:rPr lang="en-IN" b="1" dirty="0"/>
              <a:t>Submodules</a:t>
            </a:r>
            <a:r>
              <a:rPr lang="en-IN" dirty="0"/>
              <a:t> – Banking Facilities, Bank Guarantees, </a:t>
            </a:r>
          </a:p>
          <a:p>
            <a:pPr marL="0" indent="0">
              <a:buNone/>
            </a:pPr>
            <a:r>
              <a:rPr lang="en-IN" dirty="0"/>
              <a:t>   Corporate Guarantees, Letter of Comforts, Letter of Awareness, </a:t>
            </a:r>
          </a:p>
          <a:p>
            <a:pPr marL="0" indent="0">
              <a:buNone/>
            </a:pPr>
            <a:r>
              <a:rPr lang="en-IN" dirty="0"/>
              <a:t>   External Debt &amp; Investments, etc.</a:t>
            </a:r>
          </a:p>
          <a:p>
            <a:r>
              <a:rPr lang="en-IN" b="1" dirty="0"/>
              <a:t>Collating inputs </a:t>
            </a:r>
            <a:r>
              <a:rPr lang="en-IN" dirty="0"/>
              <a:t>on above submodules</a:t>
            </a:r>
          </a:p>
          <a:p>
            <a:r>
              <a:rPr lang="en-IN" b="1" dirty="0"/>
              <a:t>Dashboard and tracker </a:t>
            </a:r>
            <a:r>
              <a:rPr lang="en-IN" dirty="0"/>
              <a:t>for above submodules</a:t>
            </a:r>
          </a:p>
          <a:p>
            <a:r>
              <a:rPr lang="en-IN" dirty="0"/>
              <a:t>Manual input and excel upload</a:t>
            </a:r>
          </a:p>
          <a:p>
            <a:r>
              <a:rPr lang="en-IN" dirty="0"/>
              <a:t>Pdf upload for S&amp;A request, approvals, signed documents, </a:t>
            </a:r>
          </a:p>
          <a:p>
            <a:pPr marL="0" indent="0">
              <a:buNone/>
            </a:pPr>
            <a:r>
              <a:rPr lang="en-IN" dirty="0"/>
              <a:t>   guarantee document, etc. (multiple document upload)</a:t>
            </a:r>
          </a:p>
          <a:p>
            <a:r>
              <a:rPr lang="en-IN" dirty="0">
                <a:solidFill>
                  <a:srgbClr val="0070C0"/>
                </a:solidFill>
              </a:rPr>
              <a:t>Tracking of bank guarantee, corporate guarantee charges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2DAD92DC-DB38-BC04-5FC9-2954539CDE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4574417"/>
              </p:ext>
            </p:extLst>
          </p:nvPr>
        </p:nvGraphicFramePr>
        <p:xfrm>
          <a:off x="10217668" y="1052739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showAsIcon="1" r:id="rId2" imgW="914400" imgH="806400" progId="Word.Document.12">
                  <p:embed/>
                </p:oleObj>
              </mc:Choice>
              <mc:Fallback>
                <p:oleObj name="Document" showAsIcon="1" r:id="rId2" imgW="914400" imgH="806400" progId="Word.Documen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2DAD92DC-DB38-BC04-5FC9-2954539CDE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17668" y="1052739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64DC3D5-73AF-2FED-82C4-34117F08C4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327154"/>
              </p:ext>
            </p:extLst>
          </p:nvPr>
        </p:nvGraphicFramePr>
        <p:xfrm>
          <a:off x="11132068" y="1047931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400" imgH="806400" progId="Excel.Sheet.12">
                  <p:embed/>
                </p:oleObj>
              </mc:Choice>
              <mc:Fallback>
                <p:oleObj name="Worksheet" showAsIcon="1" r:id="rId4" imgW="914400" imgH="806400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D64DC3D5-73AF-2FED-82C4-34117F08C4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132068" y="1047931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34C7229-FEFC-40E0-1D1E-BF86028251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0422599"/>
              </p:ext>
            </p:extLst>
          </p:nvPr>
        </p:nvGraphicFramePr>
        <p:xfrm>
          <a:off x="10217668" y="2089291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6" imgW="914400" imgH="806400" progId="Excel.Sheet.12">
                  <p:embed/>
                </p:oleObj>
              </mc:Choice>
              <mc:Fallback>
                <p:oleObj name="Worksheet" showAsIcon="1" r:id="rId6" imgW="914400" imgH="806400" progId="Excel.Sheet.12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34C7229-FEFC-40E0-1D1E-BF86028251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217668" y="2089291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E85119A-A17F-AFEA-2731-DA08B089DC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5119085"/>
              </p:ext>
            </p:extLst>
          </p:nvPr>
        </p:nvGraphicFramePr>
        <p:xfrm>
          <a:off x="10217668" y="2966861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8" imgW="914400" imgH="806400" progId="Excel.Sheet.12">
                  <p:embed/>
                </p:oleObj>
              </mc:Choice>
              <mc:Fallback>
                <p:oleObj name="Worksheet" showAsIcon="1" r:id="rId8" imgW="914400" imgH="806400" progId="Excel.Sheet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9E85119A-A17F-AFEA-2731-DA08B089DC4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217668" y="2966861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BD18FC3-8C58-6B9B-3033-DF21D3B22C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0207891"/>
              </p:ext>
            </p:extLst>
          </p:nvPr>
        </p:nvGraphicFramePr>
        <p:xfrm>
          <a:off x="10217668" y="3838172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10" imgW="914400" imgH="806400" progId="Excel.Sheet.12">
                  <p:embed/>
                </p:oleObj>
              </mc:Choice>
              <mc:Fallback>
                <p:oleObj name="Worksheet" showAsIcon="1" r:id="rId10" imgW="914400" imgH="806400" progId="Excel.Sheet.12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8BD18FC3-8C58-6B9B-3033-DF21D3B22C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217668" y="3838172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A5CA0DF-F3C8-518E-1D56-AD260F597B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7786504"/>
              </p:ext>
            </p:extLst>
          </p:nvPr>
        </p:nvGraphicFramePr>
        <p:xfrm>
          <a:off x="10217668" y="5717399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12" imgW="914400" imgH="806400" progId="Excel.Sheet.12">
                  <p:embed/>
                </p:oleObj>
              </mc:Choice>
              <mc:Fallback>
                <p:oleObj name="Worksheet" showAsIcon="1" r:id="rId12" imgW="914400" imgH="806400" progId="Excel.Sheet.12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6A5CA0DF-F3C8-518E-1D56-AD260F597B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0217668" y="5717399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hlinkClick r:id="" action="ppaction://ole?verb=0"/>
            <a:extLst>
              <a:ext uri="{FF2B5EF4-FFF2-40B4-BE49-F238E27FC236}">
                <a16:creationId xmlns:a16="http://schemas.microsoft.com/office/drawing/2014/main" id="{A8C02A34-4A9A-91F2-A37D-4974DDDA20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8540660"/>
              </p:ext>
            </p:extLst>
          </p:nvPr>
        </p:nvGraphicFramePr>
        <p:xfrm>
          <a:off x="10217668" y="4728563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showAsIcon="1" r:id="rId14" imgW="914400" imgH="806400" progId="PowerPoint.Show.12">
                  <p:embed/>
                </p:oleObj>
              </mc:Choice>
              <mc:Fallback>
                <p:oleObj name="Presentation" showAsIcon="1" r:id="rId14" imgW="914400" imgH="806400" progId="PowerPoint.Show.12">
                  <p:embed/>
                  <p:pic>
                    <p:nvPicPr>
                      <p:cNvPr id="10" name="Object 9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A8C02A34-4A9A-91F2-A37D-4974DDDA20B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0217668" y="4728563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8472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CCB0C18-EC05-7330-1AD5-BB28B3EBD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151765"/>
            <a:ext cx="11150600" cy="823595"/>
          </a:xfrm>
        </p:spPr>
        <p:txBody>
          <a:bodyPr>
            <a:normAutofit/>
          </a:bodyPr>
          <a:lstStyle/>
          <a:p>
            <a:r>
              <a:rPr lang="en-IN" sz="4000" b="1" dirty="0"/>
              <a:t>Module 2 – S&amp;A company facility monitoring reports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C00BBC3-F0A2-D91E-5E93-76AA4F9F7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360" y="1296851"/>
            <a:ext cx="11287760" cy="3068320"/>
          </a:xfrm>
        </p:spPr>
        <p:txBody>
          <a:bodyPr>
            <a:normAutofit/>
          </a:bodyPr>
          <a:lstStyle/>
          <a:p>
            <a: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Facilities issued during the period</a:t>
            </a:r>
          </a:p>
          <a:p>
            <a:r>
              <a:rPr lang="en-IN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Facility’s status as on date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0551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C98FF-7A2B-3A59-2086-C2155717F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253365"/>
            <a:ext cx="11099800" cy="57975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Module 3 - ICD, ICB, FGD, Equity, Preference capital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3C706-AC03-5F82-ED2F-9858A8547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640" y="975361"/>
            <a:ext cx="11562080" cy="573023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dirty="0"/>
              <a:t>Purpose: Tracking of funding to S&amp;A</a:t>
            </a:r>
            <a:endParaRPr lang="en-IN" b="1" dirty="0"/>
          </a:p>
          <a:p>
            <a:r>
              <a:rPr lang="en-IN" b="1" dirty="0"/>
              <a:t>Combined dashboard</a:t>
            </a:r>
            <a:r>
              <a:rPr lang="en-IN" dirty="0"/>
              <a:t> with </a:t>
            </a:r>
            <a:r>
              <a:rPr lang="en-IN" b="1" dirty="0"/>
              <a:t>calendar </a:t>
            </a:r>
            <a:r>
              <a:rPr lang="en-IN" dirty="0"/>
              <a:t>for tracking of S&amp;A wise cumulative position </a:t>
            </a:r>
          </a:p>
          <a:p>
            <a:pPr marL="0" indent="0">
              <a:buNone/>
            </a:pPr>
            <a:r>
              <a:rPr lang="en-IN" dirty="0"/>
              <a:t>    #ICB should not be negative</a:t>
            </a:r>
          </a:p>
          <a:p>
            <a:r>
              <a:rPr lang="en-IN" b="1" dirty="0"/>
              <a:t>Contract creation </a:t>
            </a:r>
            <a:r>
              <a:rPr lang="en-IN" dirty="0"/>
              <a:t>using deal date, start date, end date, principle, interest rate,</a:t>
            </a:r>
          </a:p>
          <a:p>
            <a:pPr marL="0" indent="0">
              <a:buNone/>
            </a:pPr>
            <a:r>
              <a:rPr lang="en-IN" dirty="0"/>
              <a:t>    interest payment frequency, terms, purpose, etc.</a:t>
            </a:r>
          </a:p>
          <a:p>
            <a:r>
              <a:rPr lang="en-IN" b="1" dirty="0"/>
              <a:t>Workflow</a:t>
            </a:r>
            <a:r>
              <a:rPr lang="en-IN" dirty="0"/>
              <a:t> - Input by S&amp;A user -&gt; approved by Corp user -&gt; </a:t>
            </a:r>
            <a:r>
              <a:rPr lang="en-IN" dirty="0">
                <a:solidFill>
                  <a:srgbClr val="0070C0"/>
                </a:solidFill>
              </a:rPr>
              <a:t>flow to Liquidice</a:t>
            </a:r>
          </a:p>
          <a:p>
            <a:r>
              <a:rPr lang="en-IN" dirty="0"/>
              <a:t>Monitoring and reporting of future cashflows for funding</a:t>
            </a:r>
          </a:p>
          <a:p>
            <a:r>
              <a:rPr lang="en-IN" dirty="0"/>
              <a:t>Manual input and excel upload for deal creation</a:t>
            </a:r>
          </a:p>
          <a:p>
            <a:r>
              <a:rPr lang="en-IN" dirty="0"/>
              <a:t>Maintenance of periodic interest rates and interest calculation, generate term sheet in pdf</a:t>
            </a:r>
          </a:p>
          <a:p>
            <a:r>
              <a:rPr lang="en-IN" dirty="0"/>
              <a:t>Pdf upload for fund request, approval, term sheet, etc. (multiple document upload)</a:t>
            </a:r>
          </a:p>
          <a:p>
            <a:r>
              <a:rPr lang="en-IN" dirty="0">
                <a:solidFill>
                  <a:srgbClr val="0070C0"/>
                </a:solidFill>
              </a:rPr>
              <a:t>SAP deal creation and entry of additional inflows and outflows</a:t>
            </a:r>
          </a:p>
          <a:p>
            <a:r>
              <a:rPr lang="en-IN" dirty="0"/>
              <a:t>ICD, ICB balance confirmation email trigger and confirmation</a:t>
            </a:r>
          </a:p>
          <a:p>
            <a:r>
              <a:rPr lang="en-IN" dirty="0"/>
              <a:t>Report to download transaction summery</a:t>
            </a:r>
          </a:p>
          <a:p>
            <a:r>
              <a:rPr lang="en-IN" dirty="0"/>
              <a:t>S&amp;A and Corp. user access, maker-checker concept wherever applicable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N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1FBB4E1-82DD-A489-7DCE-B67C9DF4F4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3618001"/>
              </p:ext>
            </p:extLst>
          </p:nvPr>
        </p:nvGraphicFramePr>
        <p:xfrm>
          <a:off x="10789920" y="1354876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14400" imgH="806400" progId="Excel.Sheet.12">
                  <p:embed/>
                </p:oleObj>
              </mc:Choice>
              <mc:Fallback>
                <p:oleObj name="Worksheet" showAsIcon="1" r:id="rId2" imgW="914400" imgH="806400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71FBB4E1-82DD-A489-7DCE-B67C9DF4F45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789920" y="1354876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D845364-E701-84F4-D877-5E6D8065D1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317935"/>
              </p:ext>
            </p:extLst>
          </p:nvPr>
        </p:nvGraphicFramePr>
        <p:xfrm>
          <a:off x="10789920" y="2303567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showAsIcon="1" r:id="rId4" imgW="914400" imgH="806400" progId="AcroExch.Document.7">
                  <p:embed/>
                </p:oleObj>
              </mc:Choice>
              <mc:Fallback>
                <p:oleObj name="Acrobat Document" showAsIcon="1" r:id="rId4" imgW="914400" imgH="806400" progId="AcroExch.Document.7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D845364-E701-84F4-D877-5E6D8065D1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89920" y="2303567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7449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A55F7D6-C0BD-EBED-707A-7418CBEC2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253365"/>
            <a:ext cx="10515600" cy="57975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Reports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77737BC-CCC9-429C-F8BC-37EAFD2F2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920" y="1098732"/>
            <a:ext cx="11277600" cy="5750560"/>
          </a:xfrm>
        </p:spPr>
        <p:txBody>
          <a:bodyPr>
            <a:normAutofit/>
          </a:bodyPr>
          <a:lstStyle/>
          <a:p>
            <a:pPr marL="571500" indent="-571500"/>
            <a:r>
              <a:rPr lang="en-IN" dirty="0"/>
              <a:t>Loans taken during the year/selected period - ICB</a:t>
            </a:r>
          </a:p>
          <a:p>
            <a:pPr marL="571500" indent="-571500"/>
            <a:r>
              <a:rPr lang="en-IN" dirty="0"/>
              <a:t>Interest payment happened during the year/selected period - ICB</a:t>
            </a:r>
          </a:p>
          <a:p>
            <a:pPr marL="571500" indent="-571500"/>
            <a:r>
              <a:rPr lang="en-IN" dirty="0"/>
              <a:t>Loans given during the year/selected period - ICD</a:t>
            </a:r>
          </a:p>
          <a:p>
            <a:pPr marL="571500" indent="-571500"/>
            <a:r>
              <a:rPr lang="en-IN" dirty="0"/>
              <a:t>Interest received during the year/selected period - ICD</a:t>
            </a:r>
          </a:p>
          <a:p>
            <a:pPr marL="571500" indent="-571500"/>
            <a:r>
              <a:rPr lang="en-IN" dirty="0"/>
              <a:t>Equity/Pref. investment during the year/selected period - Equity/Pref.</a:t>
            </a:r>
          </a:p>
          <a:p>
            <a:pPr marL="571500" indent="-571500"/>
            <a:endParaRPr lang="en-IN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9982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2B4557E-12F5-7799-F308-8F4628A3A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253365"/>
            <a:ext cx="11099800" cy="57975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Module 4 – Long-term borrowing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5AEFC9E-718F-B21C-CC29-24FBF05B8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640" y="1391920"/>
            <a:ext cx="11277600" cy="5090160"/>
          </a:xfrm>
        </p:spPr>
        <p:txBody>
          <a:bodyPr>
            <a:normAutofit lnSpcReduction="10000"/>
          </a:bodyPr>
          <a:lstStyle/>
          <a:p>
            <a:r>
              <a:rPr lang="en-IN" b="1" dirty="0"/>
              <a:t>Combined dashboard</a:t>
            </a:r>
            <a:r>
              <a:rPr lang="en-IN" dirty="0"/>
              <a:t> for Long-term instruments</a:t>
            </a:r>
          </a:p>
          <a:p>
            <a:r>
              <a:rPr lang="en-IN" b="1" dirty="0"/>
              <a:t>Combined dashboard</a:t>
            </a:r>
            <a:r>
              <a:rPr lang="en-IN" dirty="0"/>
              <a:t> linked with issue with ISINs, BR, end use certificate, ISIN activation, deactivation, consent letter, etc.</a:t>
            </a:r>
          </a:p>
          <a:p>
            <a:r>
              <a:rPr lang="en-IN" dirty="0"/>
              <a:t>Product wise position of NCD, ECB, Term Loan, etc.</a:t>
            </a:r>
          </a:p>
          <a:p>
            <a:r>
              <a:rPr lang="en-IN" dirty="0"/>
              <a:t>Tracking of NCD end use certificates with document upload</a:t>
            </a:r>
          </a:p>
          <a:p>
            <a:r>
              <a:rPr lang="en-IN" dirty="0"/>
              <a:t>Tracking of ratings with document upload</a:t>
            </a:r>
          </a:p>
          <a:p>
            <a:r>
              <a:rPr lang="en-IN" dirty="0"/>
              <a:t>Tracking of board resolutions and utilisation with document upload</a:t>
            </a:r>
          </a:p>
          <a:p>
            <a:pPr marL="0" indent="0">
              <a:buNone/>
            </a:pPr>
            <a:r>
              <a:rPr lang="en-IN" dirty="0"/>
              <a:t>   (Resolution date, value, purpose and utilisation)</a:t>
            </a:r>
          </a:p>
          <a:p>
            <a:r>
              <a:rPr lang="en-IN" dirty="0"/>
              <a:t>Tracking of Allotment and redemption of ISIN with document upload</a:t>
            </a:r>
          </a:p>
          <a:p>
            <a:r>
              <a:rPr lang="en-IN" dirty="0"/>
              <a:t>Tracking and utilisation of consent letters by IDBI Trustee with </a:t>
            </a:r>
          </a:p>
          <a:p>
            <a:pPr marL="0" indent="0">
              <a:buNone/>
            </a:pPr>
            <a:r>
              <a:rPr lang="en-IN" dirty="0"/>
              <a:t>   document upload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CEAB8FEF-A586-9C09-FDE4-9C1E1EE40B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723529"/>
              </p:ext>
            </p:extLst>
          </p:nvPr>
        </p:nvGraphicFramePr>
        <p:xfrm>
          <a:off x="10795591" y="2350135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2" imgW="914400" imgH="806400" progId="Excel.Sheet.12">
                  <p:embed/>
                </p:oleObj>
              </mc:Choice>
              <mc:Fallback>
                <p:oleObj name="Worksheet" showAsIcon="1" r:id="rId2" imgW="914400" imgH="806400" progId="Excel.Sheet.12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CEAB8FEF-A586-9C09-FDE4-9C1E1EE40B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795591" y="2350135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C7E9AFC-EB22-7F7B-11F2-050572B332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7865004"/>
              </p:ext>
            </p:extLst>
          </p:nvPr>
        </p:nvGraphicFramePr>
        <p:xfrm>
          <a:off x="10795591" y="3447280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4" imgW="914400" imgH="806400" progId="Excel.Sheet.12">
                  <p:embed/>
                </p:oleObj>
              </mc:Choice>
              <mc:Fallback>
                <p:oleObj name="Worksheet" showAsIcon="1" r:id="rId4" imgW="914400" imgH="806400" progId="Excel.Shee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6C7E9AFC-EB22-7F7B-11F2-050572B3328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795591" y="3447280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EBC2ADA-1AD2-263A-697B-19A6A90CFE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8138961"/>
              </p:ext>
            </p:extLst>
          </p:nvPr>
        </p:nvGraphicFramePr>
        <p:xfrm>
          <a:off x="10795591" y="4507730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6" imgW="914400" imgH="806400" progId="Excel.Sheet.12">
                  <p:embed/>
                </p:oleObj>
              </mc:Choice>
              <mc:Fallback>
                <p:oleObj name="Worksheet" showAsIcon="1" r:id="rId6" imgW="914400" imgH="806400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0EBC2ADA-1AD2-263A-697B-19A6A90CFE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0795591" y="4507730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56520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D9D15D2-CDFB-A517-43DF-F8DC85BD6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40" y="253365"/>
            <a:ext cx="10515600" cy="579755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NCD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BE0D65F-A019-AEA8-6130-4B9B74B90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920" y="965200"/>
            <a:ext cx="11521440" cy="5892800"/>
          </a:xfrm>
        </p:spPr>
        <p:txBody>
          <a:bodyPr>
            <a:normAutofit fontScale="85000" lnSpcReduction="10000"/>
          </a:bodyPr>
          <a:lstStyle/>
          <a:p>
            <a:r>
              <a:rPr lang="en-IN" b="1" dirty="0"/>
              <a:t>Dashboard </a:t>
            </a:r>
            <a:r>
              <a:rPr lang="en-IN" dirty="0"/>
              <a:t>with </a:t>
            </a:r>
            <a:r>
              <a:rPr lang="en-IN" b="1" dirty="0"/>
              <a:t>calendar</a:t>
            </a:r>
            <a:r>
              <a:rPr lang="en-IN" dirty="0"/>
              <a:t> for tracking of ISIN wise position (Outstanding/Live ISINs)</a:t>
            </a:r>
          </a:p>
          <a:p>
            <a:r>
              <a:rPr lang="en-IN" dirty="0"/>
              <a:t>Dashboard for </a:t>
            </a:r>
            <a:r>
              <a:rPr lang="en-IN" b="1" dirty="0"/>
              <a:t>tracking of </a:t>
            </a:r>
            <a:r>
              <a:rPr lang="en-US" b="1" dirty="0"/>
              <a:t>NCD record date</a:t>
            </a:r>
            <a:r>
              <a:rPr lang="en-US" dirty="0"/>
              <a:t> and </a:t>
            </a:r>
            <a:r>
              <a:rPr lang="en-US" b="1" dirty="0"/>
              <a:t>payment date</a:t>
            </a:r>
            <a:endParaRPr lang="en-IN" b="1" dirty="0"/>
          </a:p>
          <a:p>
            <a:r>
              <a:rPr lang="en-IN" b="1" dirty="0"/>
              <a:t>Contract creation</a:t>
            </a:r>
            <a:r>
              <a:rPr lang="en-IN" dirty="0"/>
              <a:t> using ISIN, bond description, issue date, maturity date, principle, debenture units, interest rate, int. payment frequency, future cashflows, etc.</a:t>
            </a:r>
          </a:p>
          <a:p>
            <a:r>
              <a:rPr lang="en-IN" b="1" dirty="0"/>
              <a:t>Workflow</a:t>
            </a:r>
            <a:r>
              <a:rPr lang="en-IN" dirty="0"/>
              <a:t> - Input by Corp. user -&gt; Review, Submit </a:t>
            </a:r>
            <a:r>
              <a:rPr lang="en-IN" dirty="0">
                <a:solidFill>
                  <a:schemeClr val="accent1"/>
                </a:solidFill>
              </a:rPr>
              <a:t>-&gt; flow to Liquidice</a:t>
            </a:r>
            <a:r>
              <a:rPr lang="en-IN" dirty="0"/>
              <a:t> on multiple dates</a:t>
            </a:r>
          </a:p>
          <a:p>
            <a:r>
              <a:rPr lang="en-IN" dirty="0"/>
              <a:t>Monitoring and reporting of future cashflows for funding</a:t>
            </a:r>
          </a:p>
          <a:p>
            <a:r>
              <a:rPr lang="en-IN" dirty="0"/>
              <a:t>Manual input and excel upload for deal creation</a:t>
            </a:r>
          </a:p>
          <a:p>
            <a:r>
              <a:rPr lang="en-IN" dirty="0"/>
              <a:t>Maintenance of periodic interest rates and interest calculation</a:t>
            </a:r>
          </a:p>
          <a:p>
            <a:r>
              <a:rPr lang="en-IN" dirty="0"/>
              <a:t>Generate term sheet in pdf</a:t>
            </a:r>
          </a:p>
          <a:p>
            <a:r>
              <a:rPr lang="en-IN" dirty="0"/>
              <a:t>Pdf upload for signed term sheet, DDC, DTA, DTD, Rating, CL, In principle approval, ISIN activation, NCD listing, ISIN redemption, etc. (multiple document upload)</a:t>
            </a:r>
          </a:p>
          <a:p>
            <a:r>
              <a:rPr lang="en-IN" dirty="0">
                <a:solidFill>
                  <a:srgbClr val="0070C0"/>
                </a:solidFill>
              </a:rPr>
              <a:t>SAP deal creation</a:t>
            </a:r>
            <a:r>
              <a:rPr lang="en-IN" dirty="0"/>
              <a:t> </a:t>
            </a:r>
            <a:r>
              <a:rPr lang="en-IN" dirty="0">
                <a:solidFill>
                  <a:srgbClr val="0070C0"/>
                </a:solidFill>
              </a:rPr>
              <a:t>and entry of additional inflows and outflows</a:t>
            </a:r>
          </a:p>
          <a:p>
            <a:r>
              <a:rPr lang="en-IN" dirty="0"/>
              <a:t>Report to download transaction summery</a:t>
            </a:r>
          </a:p>
          <a:p>
            <a:r>
              <a:rPr lang="en-IN" dirty="0"/>
              <a:t>Corp. user access with maker-checker concept wherever applicable</a:t>
            </a:r>
          </a:p>
        </p:txBody>
      </p:sp>
    </p:spTree>
    <p:extLst>
      <p:ext uri="{BB962C8B-B14F-4D97-AF65-F5344CB8AC3E}">
        <p14:creationId xmlns:p14="http://schemas.microsoft.com/office/powerpoint/2010/main" val="1609442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2584</TotalTime>
  <Words>1753</Words>
  <Application>Microsoft Office PowerPoint</Application>
  <PresentationFormat>Widescreen</PresentationFormat>
  <Paragraphs>176</Paragraphs>
  <Slides>18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6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Document</vt:lpstr>
      <vt:lpstr>Microsoft Excel Worksheet</vt:lpstr>
      <vt:lpstr>Microsoft Word Document</vt:lpstr>
      <vt:lpstr>Presentation</vt:lpstr>
      <vt:lpstr>Acrobat Document</vt:lpstr>
      <vt:lpstr>Worksheet</vt:lpstr>
      <vt:lpstr>S&amp;A Performance Monitoring System and Long-term Desk Digitisation</vt:lpstr>
      <vt:lpstr>Module 1 – S&amp;A Company PMS</vt:lpstr>
      <vt:lpstr>Module 1 – S&amp;A Company PMS templates and reports</vt:lpstr>
      <vt:lpstr>Module 2 – S&amp;A company facility monitoring</vt:lpstr>
      <vt:lpstr>Module 2 – S&amp;A company facility monitoring reports</vt:lpstr>
      <vt:lpstr>Module 3 - ICD, ICB, FGD, Equity, Preference capital</vt:lpstr>
      <vt:lpstr>Reports</vt:lpstr>
      <vt:lpstr>Module 4 – Long-term borrowing</vt:lpstr>
      <vt:lpstr>NCD</vt:lpstr>
      <vt:lpstr>NCD investor database</vt:lpstr>
      <vt:lpstr>ECB</vt:lpstr>
      <vt:lpstr>Term loan</vt:lpstr>
      <vt:lpstr>Long-term reports</vt:lpstr>
      <vt:lpstr>PowerPoint Presentation</vt:lpstr>
      <vt:lpstr>Module 6 : Cost of borrowing</vt:lpstr>
      <vt:lpstr>PowerPoint Presentation</vt:lpstr>
      <vt:lpstr>Common system requirements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PMS – Financial Performance Monitoring System for S&amp;A</dc:title>
  <dc:creator>Mahesh Ranjane</dc:creator>
  <cp:lastModifiedBy>Mahesh Ranjane</cp:lastModifiedBy>
  <cp:revision>20</cp:revision>
  <dcterms:created xsi:type="dcterms:W3CDTF">2023-08-07T12:18:39Z</dcterms:created>
  <dcterms:modified xsi:type="dcterms:W3CDTF">2024-02-01T09:48:01Z</dcterms:modified>
</cp:coreProperties>
</file>

<file path=docProps/thumbnail.jpeg>
</file>